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256" r:id="rId2"/>
    <p:sldId id="257" r:id="rId3"/>
    <p:sldId id="258" r:id="rId4"/>
    <p:sldId id="320" r:id="rId5"/>
    <p:sldId id="259" r:id="rId6"/>
    <p:sldId id="400" r:id="rId7"/>
    <p:sldId id="321" r:id="rId8"/>
    <p:sldId id="322" r:id="rId9"/>
    <p:sldId id="293" r:id="rId10"/>
    <p:sldId id="323" r:id="rId11"/>
    <p:sldId id="324" r:id="rId12"/>
    <p:sldId id="326" r:id="rId13"/>
    <p:sldId id="327" r:id="rId14"/>
    <p:sldId id="395" r:id="rId15"/>
    <p:sldId id="393" r:id="rId16"/>
    <p:sldId id="303" r:id="rId17"/>
    <p:sldId id="402" r:id="rId18"/>
    <p:sldId id="329" r:id="rId19"/>
    <p:sldId id="328" r:id="rId20"/>
    <p:sldId id="330" r:id="rId21"/>
    <p:sldId id="331" r:id="rId22"/>
    <p:sldId id="332" r:id="rId23"/>
    <p:sldId id="333" r:id="rId24"/>
    <p:sldId id="334" r:id="rId25"/>
    <p:sldId id="399" r:id="rId26"/>
    <p:sldId id="338" r:id="rId27"/>
    <p:sldId id="341" r:id="rId28"/>
    <p:sldId id="339" r:id="rId29"/>
    <p:sldId id="337" r:id="rId30"/>
    <p:sldId id="390" r:id="rId31"/>
    <p:sldId id="391" r:id="rId32"/>
    <p:sldId id="336" r:id="rId33"/>
    <p:sldId id="340" r:id="rId34"/>
    <p:sldId id="398" r:id="rId35"/>
    <p:sldId id="342" r:id="rId36"/>
    <p:sldId id="397" r:id="rId37"/>
    <p:sldId id="343" r:id="rId38"/>
    <p:sldId id="392" r:id="rId39"/>
    <p:sldId id="348" r:id="rId40"/>
    <p:sldId id="383" r:id="rId41"/>
    <p:sldId id="382" r:id="rId42"/>
    <p:sldId id="384" r:id="rId43"/>
    <p:sldId id="350" r:id="rId44"/>
    <p:sldId id="396" r:id="rId45"/>
    <p:sldId id="385" r:id="rId46"/>
    <p:sldId id="346" r:id="rId47"/>
    <p:sldId id="347" r:id="rId48"/>
    <p:sldId id="387" r:id="rId49"/>
    <p:sldId id="381" r:id="rId50"/>
    <p:sldId id="344" r:id="rId51"/>
    <p:sldId id="345" r:id="rId52"/>
    <p:sldId id="349" r:id="rId53"/>
    <p:sldId id="352" r:id="rId54"/>
    <p:sldId id="353" r:id="rId55"/>
    <p:sldId id="351" r:id="rId56"/>
    <p:sldId id="355" r:id="rId57"/>
    <p:sldId id="356" r:id="rId58"/>
    <p:sldId id="357" r:id="rId59"/>
    <p:sldId id="358" r:id="rId60"/>
    <p:sldId id="359" r:id="rId61"/>
    <p:sldId id="285" r:id="rId62"/>
    <p:sldId id="360" r:id="rId63"/>
    <p:sldId id="260" r:id="rId64"/>
    <p:sldId id="265" r:id="rId65"/>
    <p:sldId id="284" r:id="rId66"/>
    <p:sldId id="269" r:id="rId67"/>
    <p:sldId id="270" r:id="rId68"/>
    <p:sldId id="286" r:id="rId69"/>
    <p:sldId id="271" r:id="rId70"/>
    <p:sldId id="272" r:id="rId71"/>
    <p:sldId id="361" r:id="rId72"/>
    <p:sldId id="378" r:id="rId73"/>
    <p:sldId id="362" r:id="rId74"/>
    <p:sldId id="401" r:id="rId75"/>
    <p:sldId id="277" r:id="rId76"/>
    <p:sldId id="305" r:id="rId77"/>
    <p:sldId id="389" r:id="rId78"/>
    <p:sldId id="302" r:id="rId79"/>
    <p:sldId id="394" r:id="rId80"/>
    <p:sldId id="315" r:id="rId81"/>
    <p:sldId id="375" r:id="rId82"/>
    <p:sldId id="306" r:id="rId83"/>
    <p:sldId id="370" r:id="rId84"/>
    <p:sldId id="371" r:id="rId85"/>
    <p:sldId id="372" r:id="rId86"/>
    <p:sldId id="298" r:id="rId87"/>
    <p:sldId id="379" r:id="rId88"/>
    <p:sldId id="307" r:id="rId89"/>
    <p:sldId id="301" r:id="rId90"/>
    <p:sldId id="380" r:id="rId91"/>
    <p:sldId id="374" r:id="rId92"/>
    <p:sldId id="299" r:id="rId93"/>
    <p:sldId id="296" r:id="rId94"/>
    <p:sldId id="308" r:id="rId95"/>
    <p:sldId id="309" r:id="rId96"/>
    <p:sldId id="310" r:id="rId97"/>
    <p:sldId id="319" r:id="rId98"/>
    <p:sldId id="386" r:id="rId99"/>
    <p:sldId id="304" r:id="rId100"/>
  </p:sldIdLst>
  <p:sldSz cx="12192000" cy="6858000"/>
  <p:notesSz cx="6742113"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3A6623-E847-4FB7-AE3E-F38B3D87149F}" v="399" dt="2019-05-01T12:50:22.6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41" autoAdjust="0"/>
    <p:restoredTop sz="96532" autoAdjust="0"/>
  </p:normalViewPr>
  <p:slideViewPr>
    <p:cSldViewPr snapToGrid="0">
      <p:cViewPr>
        <p:scale>
          <a:sx n="67" d="100"/>
          <a:sy n="67" d="100"/>
        </p:scale>
        <p:origin x="740" y="24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30" d="100"/>
        <a:sy n="130" d="100"/>
      </p:scale>
      <p:origin x="0" y="-188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microsoft.com/office/2015/10/relationships/revisionInfo" Target="revisionInfo.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resa Binks" userId="a2738410-2879-48a2-8c35-a24676bdb606" providerId="ADAL" clId="{2A9D0D8D-11AE-4D05-B368-5A9E6F808A23}"/>
  </pc:docChgLst>
  <pc:docChgLst>
    <pc:chgData name="Teresa Binks" userId="a2738410-2879-48a2-8c35-a24676bdb606" providerId="ADAL" clId="{3919C3CF-C5E9-4B4F-A8A1-E04D6E6FA0B3}"/>
  </pc:docChgLst>
  <pc:docChgLst>
    <pc:chgData name="Teresa Binks" userId="a2738410-2879-48a2-8c35-a24676bdb606" providerId="ADAL" clId="{7AF11B91-C976-4683-9592-BE41D1AA8074}"/>
  </pc:docChgLst>
  <pc:docChgLst>
    <pc:chgData name="Teresa Binks" userId="a2738410-2879-48a2-8c35-a24676bdb606" providerId="ADAL" clId="{883A6623-E847-4FB7-AE3E-F38B3D87149F}"/>
    <pc:docChg chg="custSel addSld delSld modSld sldOrd">
      <pc:chgData name="Teresa Binks" userId="a2738410-2879-48a2-8c35-a24676bdb606" providerId="ADAL" clId="{883A6623-E847-4FB7-AE3E-F38B3D87149F}" dt="2019-05-01T12:50:22.623" v="500"/>
      <pc:docMkLst>
        <pc:docMk/>
      </pc:docMkLst>
      <pc:sldChg chg="modSp">
        <pc:chgData name="Teresa Binks" userId="a2738410-2879-48a2-8c35-a24676bdb606" providerId="ADAL" clId="{883A6623-E847-4FB7-AE3E-F38B3D87149F}" dt="2019-05-01T08:43:34.159" v="326" actId="20577"/>
        <pc:sldMkLst>
          <pc:docMk/>
          <pc:sldMk cId="187154225" sldId="256"/>
        </pc:sldMkLst>
        <pc:spChg chg="mod">
          <ac:chgData name="Teresa Binks" userId="a2738410-2879-48a2-8c35-a24676bdb606" providerId="ADAL" clId="{883A6623-E847-4FB7-AE3E-F38B3D87149F}" dt="2019-05-01T08:43:34.159" v="326" actId="20577"/>
          <ac:spMkLst>
            <pc:docMk/>
            <pc:sldMk cId="187154225" sldId="256"/>
            <ac:spMk id="3" creationId="{EA3B4018-948E-4ACA-A8CD-DD0996FD8165}"/>
          </ac:spMkLst>
        </pc:spChg>
      </pc:sldChg>
      <pc:sldChg chg="modSp">
        <pc:chgData name="Teresa Binks" userId="a2738410-2879-48a2-8c35-a24676bdb606" providerId="ADAL" clId="{883A6623-E847-4FB7-AE3E-F38B3D87149F}" dt="2019-05-01T08:45:58.948" v="335" actId="20577"/>
        <pc:sldMkLst>
          <pc:docMk/>
          <pc:sldMk cId="2978020626" sldId="277"/>
        </pc:sldMkLst>
        <pc:spChg chg="mod">
          <ac:chgData name="Teresa Binks" userId="a2738410-2879-48a2-8c35-a24676bdb606" providerId="ADAL" clId="{883A6623-E847-4FB7-AE3E-F38B3D87149F}" dt="2019-05-01T08:45:58.948" v="335" actId="20577"/>
          <ac:spMkLst>
            <pc:docMk/>
            <pc:sldMk cId="2978020626" sldId="277"/>
            <ac:spMk id="7" creationId="{1802CD57-6967-4389-8DE7-E090C6ECCA44}"/>
          </ac:spMkLst>
        </pc:spChg>
      </pc:sldChg>
      <pc:sldChg chg="addSp delSp modSp modAnim">
        <pc:chgData name="Teresa Binks" userId="a2738410-2879-48a2-8c35-a24676bdb606" providerId="ADAL" clId="{883A6623-E847-4FB7-AE3E-F38B3D87149F}" dt="2019-04-02T15:41:23.969" v="284" actId="20577"/>
        <pc:sldMkLst>
          <pc:docMk/>
          <pc:sldMk cId="3336280780" sldId="303"/>
        </pc:sldMkLst>
        <pc:spChg chg="add">
          <ac:chgData name="Teresa Binks" userId="a2738410-2879-48a2-8c35-a24676bdb606" providerId="ADAL" clId="{883A6623-E847-4FB7-AE3E-F38B3D87149F}" dt="2019-04-02T14:38:31.276" v="104"/>
          <ac:spMkLst>
            <pc:docMk/>
            <pc:sldMk cId="3336280780" sldId="303"/>
            <ac:spMk id="19" creationId="{E7D83920-915A-4F57-929C-8EA4BDDE19FE}"/>
          </ac:spMkLst>
        </pc:spChg>
        <pc:spChg chg="add">
          <ac:chgData name="Teresa Binks" userId="a2738410-2879-48a2-8c35-a24676bdb606" providerId="ADAL" clId="{883A6623-E847-4FB7-AE3E-F38B3D87149F}" dt="2019-04-02T14:38:31.276" v="104"/>
          <ac:spMkLst>
            <pc:docMk/>
            <pc:sldMk cId="3336280780" sldId="303"/>
            <ac:spMk id="20" creationId="{0CD38D71-C671-4899-8956-ED4A648F43E9}"/>
          </ac:spMkLst>
        </pc:spChg>
        <pc:spChg chg="add">
          <ac:chgData name="Teresa Binks" userId="a2738410-2879-48a2-8c35-a24676bdb606" providerId="ADAL" clId="{883A6623-E847-4FB7-AE3E-F38B3D87149F}" dt="2019-04-02T14:38:31.276" v="104"/>
          <ac:spMkLst>
            <pc:docMk/>
            <pc:sldMk cId="3336280780" sldId="303"/>
            <ac:spMk id="21" creationId="{C126956B-3FC2-4F65-B988-90D3B9D123A0}"/>
          </ac:spMkLst>
        </pc:spChg>
        <pc:spChg chg="add">
          <ac:chgData name="Teresa Binks" userId="a2738410-2879-48a2-8c35-a24676bdb606" providerId="ADAL" clId="{883A6623-E847-4FB7-AE3E-F38B3D87149F}" dt="2019-04-02T14:38:31.276" v="104"/>
          <ac:spMkLst>
            <pc:docMk/>
            <pc:sldMk cId="3336280780" sldId="303"/>
            <ac:spMk id="23" creationId="{C8FC53E5-B6C0-4874-BE9A-48ADAC6936EA}"/>
          </ac:spMkLst>
        </pc:spChg>
        <pc:spChg chg="add mod">
          <ac:chgData name="Teresa Binks" userId="a2738410-2879-48a2-8c35-a24676bdb606" providerId="ADAL" clId="{883A6623-E847-4FB7-AE3E-F38B3D87149F}" dt="2019-04-02T14:39:00.070" v="110" actId="1076"/>
          <ac:spMkLst>
            <pc:docMk/>
            <pc:sldMk cId="3336280780" sldId="303"/>
            <ac:spMk id="25" creationId="{99CBC4BB-3F6A-48BD-B3E7-4C4910C1FFA7}"/>
          </ac:spMkLst>
        </pc:spChg>
        <pc:spChg chg="add mod">
          <ac:chgData name="Teresa Binks" userId="a2738410-2879-48a2-8c35-a24676bdb606" providerId="ADAL" clId="{883A6623-E847-4FB7-AE3E-F38B3D87149F}" dt="2019-04-02T14:39:27.048" v="115" actId="20577"/>
          <ac:spMkLst>
            <pc:docMk/>
            <pc:sldMk cId="3336280780" sldId="303"/>
            <ac:spMk id="27" creationId="{EA0101B7-1C88-4D0F-A4F7-2E8F747CAB8B}"/>
          </ac:spMkLst>
        </pc:spChg>
        <pc:spChg chg="mod topLvl">
          <ac:chgData name="Teresa Binks" userId="a2738410-2879-48a2-8c35-a24676bdb606" providerId="ADAL" clId="{883A6623-E847-4FB7-AE3E-F38B3D87149F}" dt="2019-04-02T14:37:49.217" v="103" actId="165"/>
          <ac:spMkLst>
            <pc:docMk/>
            <pc:sldMk cId="3336280780" sldId="303"/>
            <ac:spMk id="57" creationId="{DD41E2C0-3256-4608-8B2D-085B3942CDC1}"/>
          </ac:spMkLst>
        </pc:spChg>
        <pc:spChg chg="mod topLvl">
          <ac:chgData name="Teresa Binks" userId="a2738410-2879-48a2-8c35-a24676bdb606" providerId="ADAL" clId="{883A6623-E847-4FB7-AE3E-F38B3D87149F}" dt="2019-04-02T14:37:49.217" v="103" actId="165"/>
          <ac:spMkLst>
            <pc:docMk/>
            <pc:sldMk cId="3336280780" sldId="303"/>
            <ac:spMk id="58" creationId="{AE3229E3-1051-4866-8431-BB8A008C1D77}"/>
          </ac:spMkLst>
        </pc:spChg>
        <pc:spChg chg="mod">
          <ac:chgData name="Teresa Binks" userId="a2738410-2879-48a2-8c35-a24676bdb606" providerId="ADAL" clId="{883A6623-E847-4FB7-AE3E-F38B3D87149F}" dt="2019-04-02T15:41:23.969" v="284" actId="20577"/>
          <ac:spMkLst>
            <pc:docMk/>
            <pc:sldMk cId="3336280780" sldId="303"/>
            <ac:spMk id="60" creationId="{91821B43-96B3-409A-98EC-4CD0C5059805}"/>
          </ac:spMkLst>
        </pc:spChg>
        <pc:grpChg chg="del">
          <ac:chgData name="Teresa Binks" userId="a2738410-2879-48a2-8c35-a24676bdb606" providerId="ADAL" clId="{883A6623-E847-4FB7-AE3E-F38B3D87149F}" dt="2019-04-02T14:37:49.217" v="103" actId="165"/>
          <ac:grpSpMkLst>
            <pc:docMk/>
            <pc:sldMk cId="3336280780" sldId="303"/>
            <ac:grpSpMk id="3" creationId="{A3D1BDC0-2FF9-4542-A121-67014863A4D8}"/>
          </ac:grpSpMkLst>
        </pc:grpChg>
        <pc:grpChg chg="mod topLvl">
          <ac:chgData name="Teresa Binks" userId="a2738410-2879-48a2-8c35-a24676bdb606" providerId="ADAL" clId="{883A6623-E847-4FB7-AE3E-F38B3D87149F}" dt="2019-04-02T14:37:49.217" v="103" actId="165"/>
          <ac:grpSpMkLst>
            <pc:docMk/>
            <pc:sldMk cId="3336280780" sldId="303"/>
            <ac:grpSpMk id="39" creationId="{B02F5970-703F-499B-917F-A51FEDE48CAE}"/>
          </ac:grpSpMkLst>
        </pc:grpChg>
        <pc:graphicFrameChg chg="add">
          <ac:chgData name="Teresa Binks" userId="a2738410-2879-48a2-8c35-a24676bdb606" providerId="ADAL" clId="{883A6623-E847-4FB7-AE3E-F38B3D87149F}" dt="2019-04-02T14:38:31.276" v="104"/>
          <ac:graphicFrameMkLst>
            <pc:docMk/>
            <pc:sldMk cId="3336280780" sldId="303"/>
            <ac:graphicFrameMk id="22" creationId="{01727803-C924-4B94-A227-91E9DF6771E3}"/>
          </ac:graphicFrameMkLst>
        </pc:graphicFrameChg>
        <pc:picChg chg="add del mod">
          <ac:chgData name="Teresa Binks" userId="a2738410-2879-48a2-8c35-a24676bdb606" providerId="ADAL" clId="{883A6623-E847-4FB7-AE3E-F38B3D87149F}" dt="2019-04-02T14:38:48.627" v="108"/>
          <ac:picMkLst>
            <pc:docMk/>
            <pc:sldMk cId="3336280780" sldId="303"/>
            <ac:picMk id="24" creationId="{C58531B8-7C5D-4EFD-A474-C5D353480BCB}"/>
          </ac:picMkLst>
        </pc:picChg>
        <pc:picChg chg="add mod">
          <ac:chgData name="Teresa Binks" userId="a2738410-2879-48a2-8c35-a24676bdb606" providerId="ADAL" clId="{883A6623-E847-4FB7-AE3E-F38B3D87149F}" dt="2019-04-02T14:39:00.070" v="110" actId="1076"/>
          <ac:picMkLst>
            <pc:docMk/>
            <pc:sldMk cId="3336280780" sldId="303"/>
            <ac:picMk id="26" creationId="{3D973E66-BEBC-4F67-96D5-6DF14E4E8628}"/>
          </ac:picMkLst>
        </pc:picChg>
      </pc:sldChg>
      <pc:sldChg chg="modSp">
        <pc:chgData name="Teresa Binks" userId="a2738410-2879-48a2-8c35-a24676bdb606" providerId="ADAL" clId="{883A6623-E847-4FB7-AE3E-F38B3D87149F}" dt="2019-04-02T13:54:27.541" v="10" actId="20577"/>
        <pc:sldMkLst>
          <pc:docMk/>
          <pc:sldMk cId="2392831118" sldId="324"/>
        </pc:sldMkLst>
        <pc:spChg chg="mod">
          <ac:chgData name="Teresa Binks" userId="a2738410-2879-48a2-8c35-a24676bdb606" providerId="ADAL" clId="{883A6623-E847-4FB7-AE3E-F38B3D87149F}" dt="2019-04-02T13:54:27.541" v="10" actId="20577"/>
          <ac:spMkLst>
            <pc:docMk/>
            <pc:sldMk cId="2392831118" sldId="324"/>
            <ac:spMk id="7" creationId="{11BF4FB5-9385-4AD4-888D-227FA5E87B14}"/>
          </ac:spMkLst>
        </pc:spChg>
      </pc:sldChg>
      <pc:sldChg chg="modSp">
        <pc:chgData name="Teresa Binks" userId="a2738410-2879-48a2-8c35-a24676bdb606" providerId="ADAL" clId="{883A6623-E847-4FB7-AE3E-F38B3D87149F}" dt="2019-04-02T13:56:32.673" v="27" actId="20577"/>
        <pc:sldMkLst>
          <pc:docMk/>
          <pc:sldMk cId="3488447614" sldId="326"/>
        </pc:sldMkLst>
        <pc:spChg chg="mod">
          <ac:chgData name="Teresa Binks" userId="a2738410-2879-48a2-8c35-a24676bdb606" providerId="ADAL" clId="{883A6623-E847-4FB7-AE3E-F38B3D87149F}" dt="2019-04-02T13:56:32.673" v="27" actId="20577"/>
          <ac:spMkLst>
            <pc:docMk/>
            <pc:sldMk cId="3488447614" sldId="326"/>
            <ac:spMk id="8" creationId="{8EFC880D-A15C-4592-8B34-9C0A4F513FB6}"/>
          </ac:spMkLst>
        </pc:spChg>
      </pc:sldChg>
      <pc:sldChg chg="addSp delSp modSp modAnim">
        <pc:chgData name="Teresa Binks" userId="a2738410-2879-48a2-8c35-a24676bdb606" providerId="ADAL" clId="{883A6623-E847-4FB7-AE3E-F38B3D87149F}" dt="2019-04-02T14:34:47.543" v="93"/>
        <pc:sldMkLst>
          <pc:docMk/>
          <pc:sldMk cId="335434595" sldId="327"/>
        </pc:sldMkLst>
        <pc:spChg chg="add mod">
          <ac:chgData name="Teresa Binks" userId="a2738410-2879-48a2-8c35-a24676bdb606" providerId="ADAL" clId="{883A6623-E847-4FB7-AE3E-F38B3D87149F}" dt="2019-04-02T14:11:13.969" v="69" actId="207"/>
          <ac:spMkLst>
            <pc:docMk/>
            <pc:sldMk cId="335434595" sldId="327"/>
            <ac:spMk id="2" creationId="{993D87F3-AAB0-45AC-A7B2-3D0D69EC7472}"/>
          </ac:spMkLst>
        </pc:spChg>
        <pc:spChg chg="mod">
          <ac:chgData name="Teresa Binks" userId="a2738410-2879-48a2-8c35-a24676bdb606" providerId="ADAL" clId="{883A6623-E847-4FB7-AE3E-F38B3D87149F}" dt="2019-04-02T13:59:31.924" v="66" actId="404"/>
          <ac:spMkLst>
            <pc:docMk/>
            <pc:sldMk cId="335434595" sldId="327"/>
            <ac:spMk id="7" creationId="{4EA2C8FC-14C8-4333-9577-90E9C935D01A}"/>
          </ac:spMkLst>
        </pc:spChg>
        <pc:picChg chg="add mod">
          <ac:chgData name="Teresa Binks" userId="a2738410-2879-48a2-8c35-a24676bdb606" providerId="ADAL" clId="{883A6623-E847-4FB7-AE3E-F38B3D87149F}" dt="2019-04-02T14:21:43.646" v="70" actId="931"/>
          <ac:picMkLst>
            <pc:docMk/>
            <pc:sldMk cId="335434595" sldId="327"/>
            <ac:picMk id="5" creationId="{BF35ABAC-69B3-4A9C-AF69-9A51B2234DD7}"/>
          </ac:picMkLst>
        </pc:picChg>
        <pc:picChg chg="del">
          <ac:chgData name="Teresa Binks" userId="a2738410-2879-48a2-8c35-a24676bdb606" providerId="ADAL" clId="{883A6623-E847-4FB7-AE3E-F38B3D87149F}" dt="2019-04-02T13:59:36.112" v="67" actId="478"/>
          <ac:picMkLst>
            <pc:docMk/>
            <pc:sldMk cId="335434595" sldId="327"/>
            <ac:picMk id="9" creationId="{5A0BEB82-4694-4473-936B-3F490E72EB93}"/>
          </ac:picMkLst>
        </pc:picChg>
      </pc:sldChg>
      <pc:sldChg chg="modTransition">
        <pc:chgData name="Teresa Binks" userId="a2738410-2879-48a2-8c35-a24676bdb606" providerId="ADAL" clId="{883A6623-E847-4FB7-AE3E-F38B3D87149F}" dt="2019-05-01T12:44:21.080" v="490"/>
        <pc:sldMkLst>
          <pc:docMk/>
          <pc:sldMk cId="2227784492" sldId="335"/>
        </pc:sldMkLst>
      </pc:sldChg>
      <pc:sldChg chg="modSp">
        <pc:chgData name="Teresa Binks" userId="a2738410-2879-48a2-8c35-a24676bdb606" providerId="ADAL" clId="{883A6623-E847-4FB7-AE3E-F38B3D87149F}" dt="2019-05-01T12:10:01.457" v="336" actId="20577"/>
        <pc:sldMkLst>
          <pc:docMk/>
          <pc:sldMk cId="3782258219" sldId="349"/>
        </pc:sldMkLst>
        <pc:spChg chg="mod">
          <ac:chgData name="Teresa Binks" userId="a2738410-2879-48a2-8c35-a24676bdb606" providerId="ADAL" clId="{883A6623-E847-4FB7-AE3E-F38B3D87149F}" dt="2019-05-01T12:10:01.457" v="336" actId="20577"/>
          <ac:spMkLst>
            <pc:docMk/>
            <pc:sldMk cId="3782258219" sldId="349"/>
            <ac:spMk id="4" creationId="{FB956ACF-4EEC-44AC-96AC-EFD4234915E4}"/>
          </ac:spMkLst>
        </pc:spChg>
      </pc:sldChg>
      <pc:sldChg chg="modTransition">
        <pc:chgData name="Teresa Binks" userId="a2738410-2879-48a2-8c35-a24676bdb606" providerId="ADAL" clId="{883A6623-E847-4FB7-AE3E-F38B3D87149F}" dt="2019-05-01T12:44:44.643" v="491"/>
        <pc:sldMkLst>
          <pc:docMk/>
          <pc:sldMk cId="2397208687" sldId="363"/>
        </pc:sldMkLst>
      </pc:sldChg>
      <pc:sldChg chg="addSp delSp modTransition">
        <pc:chgData name="Teresa Binks" userId="a2738410-2879-48a2-8c35-a24676bdb606" providerId="ADAL" clId="{883A6623-E847-4FB7-AE3E-F38B3D87149F}" dt="2019-05-01T12:44:50.867" v="492"/>
        <pc:sldMkLst>
          <pc:docMk/>
          <pc:sldMk cId="159156673" sldId="364"/>
        </pc:sldMkLst>
        <pc:grpChg chg="add del">
          <ac:chgData name="Teresa Binks" userId="a2738410-2879-48a2-8c35-a24676bdb606" providerId="ADAL" clId="{883A6623-E847-4FB7-AE3E-F38B3D87149F}" dt="2019-05-01T12:42:54.034" v="479"/>
          <ac:grpSpMkLst>
            <pc:docMk/>
            <pc:sldMk cId="159156673" sldId="364"/>
            <ac:grpSpMk id="58" creationId="{D0C9E494-F00C-4EA5-88F3-E14CF1552683}"/>
          </ac:grpSpMkLst>
        </pc:grpChg>
      </pc:sldChg>
      <pc:sldChg chg="addSp delSp modSp">
        <pc:chgData name="Teresa Binks" userId="a2738410-2879-48a2-8c35-a24676bdb606" providerId="ADAL" clId="{883A6623-E847-4FB7-AE3E-F38B3D87149F}" dt="2019-04-02T14:29:39.090" v="86" actId="572"/>
        <pc:sldMkLst>
          <pc:docMk/>
          <pc:sldMk cId="4225563899" sldId="389"/>
        </pc:sldMkLst>
        <pc:spChg chg="add mod">
          <ac:chgData name="Teresa Binks" userId="a2738410-2879-48a2-8c35-a24676bdb606" providerId="ADAL" clId="{883A6623-E847-4FB7-AE3E-F38B3D87149F}" dt="2019-04-02T14:28:27.881" v="81" actId="571"/>
          <ac:spMkLst>
            <pc:docMk/>
            <pc:sldMk cId="4225563899" sldId="389"/>
            <ac:spMk id="60" creationId="{77B0D563-1EBE-4C0F-9B75-A0F258621F7B}"/>
          </ac:spMkLst>
        </pc:spChg>
        <pc:grpChg chg="del">
          <ac:chgData name="Teresa Binks" userId="a2738410-2879-48a2-8c35-a24676bdb606" providerId="ADAL" clId="{883A6623-E847-4FB7-AE3E-F38B3D87149F}" dt="2019-04-02T14:25:16.197" v="73"/>
          <ac:grpSpMkLst>
            <pc:docMk/>
            <pc:sldMk cId="4225563899" sldId="389"/>
            <ac:grpSpMk id="39" creationId="{B02F5970-703F-499B-917F-A51FEDE48CAE}"/>
          </ac:grpSpMkLst>
        </pc:grpChg>
        <pc:graphicFrameChg chg="add mod">
          <ac:chgData name="Teresa Binks" userId="a2738410-2879-48a2-8c35-a24676bdb606" providerId="ADAL" clId="{883A6623-E847-4FB7-AE3E-F38B3D87149F}" dt="2019-04-02T14:29:39.090" v="86" actId="572"/>
          <ac:graphicFrameMkLst>
            <pc:docMk/>
            <pc:sldMk cId="4225563899" sldId="389"/>
            <ac:graphicFrameMk id="2" creationId="{FFA0E500-FF68-4B4F-A1A8-CC82C8013613}"/>
          </ac:graphicFrameMkLst>
        </pc:graphicFrameChg>
      </pc:sldChg>
      <pc:sldChg chg="addSp modSp add">
        <pc:chgData name="Teresa Binks" userId="a2738410-2879-48a2-8c35-a24676bdb606" providerId="ADAL" clId="{883A6623-E847-4FB7-AE3E-F38B3D87149F}" dt="2019-04-02T14:40:12.655" v="130" actId="20577"/>
        <pc:sldMkLst>
          <pc:docMk/>
          <pc:sldMk cId="1573838724" sldId="393"/>
        </pc:sldMkLst>
        <pc:spChg chg="mod">
          <ac:chgData name="Teresa Binks" userId="a2738410-2879-48a2-8c35-a24676bdb606" providerId="ADAL" clId="{883A6623-E847-4FB7-AE3E-F38B3D87149F}" dt="2019-04-02T14:40:12.655" v="130" actId="20577"/>
          <ac:spMkLst>
            <pc:docMk/>
            <pc:sldMk cId="1573838724" sldId="393"/>
            <ac:spMk id="3" creationId="{25AFD0B0-0F1E-4A05-B1AA-E6B7642312C5}"/>
          </ac:spMkLst>
        </pc:spChg>
        <pc:spChg chg="add mod">
          <ac:chgData name="Teresa Binks" userId="a2738410-2879-48a2-8c35-a24676bdb606" providerId="ADAL" clId="{883A6623-E847-4FB7-AE3E-F38B3D87149F}" dt="2019-04-02T14:36:46.822" v="98" actId="571"/>
          <ac:spMkLst>
            <pc:docMk/>
            <pc:sldMk cId="1573838724" sldId="393"/>
            <ac:spMk id="8" creationId="{61FC57E8-5ABE-4923-9F3A-2CB2BD083843}"/>
          </ac:spMkLst>
        </pc:spChg>
      </pc:sldChg>
      <pc:sldChg chg="addSp delSp modSp add modAnim">
        <pc:chgData name="Teresa Binks" userId="a2738410-2879-48a2-8c35-a24676bdb606" providerId="ADAL" clId="{883A6623-E847-4FB7-AE3E-F38B3D87149F}" dt="2019-04-03T10:31:57.100" v="317" actId="12788"/>
        <pc:sldMkLst>
          <pc:docMk/>
          <pc:sldMk cId="1827148164" sldId="394"/>
        </pc:sldMkLst>
        <pc:spChg chg="add mod">
          <ac:chgData name="Teresa Binks" userId="a2738410-2879-48a2-8c35-a24676bdb606" providerId="ADAL" clId="{883A6623-E847-4FB7-AE3E-F38B3D87149F}" dt="2019-04-02T14:25:49.985" v="75" actId="207"/>
          <ac:spMkLst>
            <pc:docMk/>
            <pc:sldMk cId="1827148164" sldId="394"/>
            <ac:spMk id="4" creationId="{83009C67-790D-413E-88B4-27C3E4108341}"/>
          </ac:spMkLst>
        </pc:spChg>
        <pc:spChg chg="mod topLvl">
          <ac:chgData name="Teresa Binks" userId="a2738410-2879-48a2-8c35-a24676bdb606" providerId="ADAL" clId="{883A6623-E847-4FB7-AE3E-F38B3D87149F}" dt="2019-04-03T10:31:29.106" v="313" actId="164"/>
          <ac:spMkLst>
            <pc:docMk/>
            <pc:sldMk cId="1827148164" sldId="394"/>
            <ac:spMk id="7" creationId="{5D5ACD0E-CE35-48B5-A398-E8156EAFB674}"/>
          </ac:spMkLst>
        </pc:spChg>
        <pc:spChg chg="mod topLvl">
          <ac:chgData name="Teresa Binks" userId="a2738410-2879-48a2-8c35-a24676bdb606" providerId="ADAL" clId="{883A6623-E847-4FB7-AE3E-F38B3D87149F}" dt="2019-04-03T10:31:29.106" v="313" actId="164"/>
          <ac:spMkLst>
            <pc:docMk/>
            <pc:sldMk cId="1827148164" sldId="394"/>
            <ac:spMk id="8" creationId="{9AD5D4DA-07EE-4194-81AC-8B42E6B833C0}"/>
          </ac:spMkLst>
        </pc:spChg>
        <pc:spChg chg="mod topLvl">
          <ac:chgData name="Teresa Binks" userId="a2738410-2879-48a2-8c35-a24676bdb606" providerId="ADAL" clId="{883A6623-E847-4FB7-AE3E-F38B3D87149F}" dt="2019-04-03T10:31:29.106" v="313" actId="164"/>
          <ac:spMkLst>
            <pc:docMk/>
            <pc:sldMk cId="1827148164" sldId="394"/>
            <ac:spMk id="9" creationId="{022DCB65-8A23-4205-8BCE-82958736DA6A}"/>
          </ac:spMkLst>
        </pc:spChg>
        <pc:spChg chg="mod topLvl">
          <ac:chgData name="Teresa Binks" userId="a2738410-2879-48a2-8c35-a24676bdb606" providerId="ADAL" clId="{883A6623-E847-4FB7-AE3E-F38B3D87149F}" dt="2019-04-03T10:31:29.106" v="313" actId="164"/>
          <ac:spMkLst>
            <pc:docMk/>
            <pc:sldMk cId="1827148164" sldId="394"/>
            <ac:spMk id="10" creationId="{E501E265-3119-4BA1-8553-E9D28A87A930}"/>
          </ac:spMkLst>
        </pc:spChg>
        <pc:spChg chg="mod topLvl">
          <ac:chgData name="Teresa Binks" userId="a2738410-2879-48a2-8c35-a24676bdb606" providerId="ADAL" clId="{883A6623-E847-4FB7-AE3E-F38B3D87149F}" dt="2019-04-03T10:31:29.106" v="313" actId="164"/>
          <ac:spMkLst>
            <pc:docMk/>
            <pc:sldMk cId="1827148164" sldId="394"/>
            <ac:spMk id="11" creationId="{F2F75D85-772F-4FE5-B67E-666B5D639D88}"/>
          </ac:spMkLst>
        </pc:spChg>
        <pc:spChg chg="add mod">
          <ac:chgData name="Teresa Binks" userId="a2738410-2879-48a2-8c35-a24676bdb606" providerId="ADAL" clId="{883A6623-E847-4FB7-AE3E-F38B3D87149F}" dt="2019-04-02T14:31:56.169" v="90" actId="164"/>
          <ac:spMkLst>
            <pc:docMk/>
            <pc:sldMk cId="1827148164" sldId="394"/>
            <ac:spMk id="54" creationId="{28670672-EAAF-4C6C-BC43-5946FBF1DD69}"/>
          </ac:spMkLst>
        </pc:spChg>
        <pc:spChg chg="add mod">
          <ac:chgData name="Teresa Binks" userId="a2738410-2879-48a2-8c35-a24676bdb606" providerId="ADAL" clId="{883A6623-E847-4FB7-AE3E-F38B3D87149F}" dt="2019-04-02T14:31:56.169" v="90" actId="164"/>
          <ac:spMkLst>
            <pc:docMk/>
            <pc:sldMk cId="1827148164" sldId="394"/>
            <ac:spMk id="55" creationId="{57813EE1-0776-43CB-9EF1-782A0C623F9B}"/>
          </ac:spMkLst>
        </pc:spChg>
        <pc:spChg chg="add mod">
          <ac:chgData name="Teresa Binks" userId="a2738410-2879-48a2-8c35-a24676bdb606" providerId="ADAL" clId="{883A6623-E847-4FB7-AE3E-F38B3D87149F}" dt="2019-04-02T14:31:56.169" v="90" actId="164"/>
          <ac:spMkLst>
            <pc:docMk/>
            <pc:sldMk cId="1827148164" sldId="394"/>
            <ac:spMk id="56" creationId="{2DA885E4-02A4-428B-B900-2AED01D8727F}"/>
          </ac:spMkLst>
        </pc:spChg>
        <pc:spChg chg="add mod">
          <ac:chgData name="Teresa Binks" userId="a2738410-2879-48a2-8c35-a24676bdb606" providerId="ADAL" clId="{883A6623-E847-4FB7-AE3E-F38B3D87149F}" dt="2019-04-02T14:31:56.169" v="90" actId="164"/>
          <ac:spMkLst>
            <pc:docMk/>
            <pc:sldMk cId="1827148164" sldId="394"/>
            <ac:spMk id="59" creationId="{EA7C33F8-5530-4F03-9E8C-D3A88A477F60}"/>
          </ac:spMkLst>
        </pc:spChg>
        <pc:spChg chg="add mod">
          <ac:chgData name="Teresa Binks" userId="a2738410-2879-48a2-8c35-a24676bdb606" providerId="ADAL" clId="{883A6623-E847-4FB7-AE3E-F38B3D87149F}" dt="2019-04-02T14:31:56.169" v="90" actId="164"/>
          <ac:spMkLst>
            <pc:docMk/>
            <pc:sldMk cId="1827148164" sldId="394"/>
            <ac:spMk id="60" creationId="{445447DE-0432-4E89-A45F-5135D1EDF0C5}"/>
          </ac:spMkLst>
        </pc:spChg>
        <pc:spChg chg="add mod">
          <ac:chgData name="Teresa Binks" userId="a2738410-2879-48a2-8c35-a24676bdb606" providerId="ADAL" clId="{883A6623-E847-4FB7-AE3E-F38B3D87149F}" dt="2019-04-02T15:57:33.924" v="294" actId="404"/>
          <ac:spMkLst>
            <pc:docMk/>
            <pc:sldMk cId="1827148164" sldId="394"/>
            <ac:spMk id="70" creationId="{65403127-A9FE-4186-A3B0-73F7B43385B9}"/>
          </ac:spMkLst>
        </pc:spChg>
        <pc:grpChg chg="add del mod">
          <ac:chgData name="Teresa Binks" userId="a2738410-2879-48a2-8c35-a24676bdb606" providerId="ADAL" clId="{883A6623-E847-4FB7-AE3E-F38B3D87149F}" dt="2019-04-02T14:30:08.652" v="87" actId="165"/>
          <ac:grpSpMkLst>
            <pc:docMk/>
            <pc:sldMk cId="1827148164" sldId="394"/>
            <ac:grpSpMk id="5" creationId="{E8558539-ACF7-45F6-A343-30090A41BD0A}"/>
          </ac:grpSpMkLst>
        </pc:grpChg>
        <pc:grpChg chg="del mod topLvl">
          <ac:chgData name="Teresa Binks" userId="a2738410-2879-48a2-8c35-a24676bdb606" providerId="ADAL" clId="{883A6623-E847-4FB7-AE3E-F38B3D87149F}" dt="2019-04-02T14:30:22.557" v="88" actId="165"/>
          <ac:grpSpMkLst>
            <pc:docMk/>
            <pc:sldMk cId="1827148164" sldId="394"/>
            <ac:grpSpMk id="6" creationId="{61C458CB-53D7-4186-8293-56C1D8FD1F1C}"/>
          </ac:grpSpMkLst>
        </pc:grpChg>
        <pc:grpChg chg="add mod">
          <ac:chgData name="Teresa Binks" userId="a2738410-2879-48a2-8c35-a24676bdb606" providerId="ADAL" clId="{883A6623-E847-4FB7-AE3E-F38B3D87149F}" dt="2019-04-02T14:26:34.049" v="79" actId="12788"/>
          <ac:grpSpMkLst>
            <pc:docMk/>
            <pc:sldMk cId="1827148164" sldId="394"/>
            <ac:grpSpMk id="14" creationId="{959AD456-24D4-4769-A603-3B9D4628F692}"/>
          </ac:grpSpMkLst>
        </pc:grpChg>
        <pc:grpChg chg="mod">
          <ac:chgData name="Teresa Binks" userId="a2738410-2879-48a2-8c35-a24676bdb606" providerId="ADAL" clId="{883A6623-E847-4FB7-AE3E-F38B3D87149F}" dt="2019-04-02T14:26:34.049" v="79" actId="12788"/>
          <ac:grpSpMkLst>
            <pc:docMk/>
            <pc:sldMk cId="1827148164" sldId="394"/>
            <ac:grpSpMk id="15" creationId="{B1424643-E461-4D40-8BBA-EED7458B7C2B}"/>
          </ac:grpSpMkLst>
        </pc:grpChg>
        <pc:grpChg chg="add mod">
          <ac:chgData name="Teresa Binks" userId="a2738410-2879-48a2-8c35-a24676bdb606" providerId="ADAL" clId="{883A6623-E847-4FB7-AE3E-F38B3D87149F}" dt="2019-04-02T14:26:34.049" v="79" actId="12788"/>
          <ac:grpSpMkLst>
            <pc:docMk/>
            <pc:sldMk cId="1827148164" sldId="394"/>
            <ac:grpSpMk id="23" creationId="{261DA250-4DB3-443F-A0D1-5D4D6A14C28E}"/>
          </ac:grpSpMkLst>
        </pc:grpChg>
        <pc:grpChg chg="mod">
          <ac:chgData name="Teresa Binks" userId="a2738410-2879-48a2-8c35-a24676bdb606" providerId="ADAL" clId="{883A6623-E847-4FB7-AE3E-F38B3D87149F}" dt="2019-04-02T14:26:34.049" v="79" actId="12788"/>
          <ac:grpSpMkLst>
            <pc:docMk/>
            <pc:sldMk cId="1827148164" sldId="394"/>
            <ac:grpSpMk id="24" creationId="{1A2924D8-E057-4F4A-A5DE-C0B0359FE60E}"/>
          </ac:grpSpMkLst>
        </pc:grpChg>
        <pc:grpChg chg="add mod">
          <ac:chgData name="Teresa Binks" userId="a2738410-2879-48a2-8c35-a24676bdb606" providerId="ADAL" clId="{883A6623-E847-4FB7-AE3E-F38B3D87149F}" dt="2019-04-02T14:31:56.169" v="90" actId="164"/>
          <ac:grpSpMkLst>
            <pc:docMk/>
            <pc:sldMk cId="1827148164" sldId="394"/>
            <ac:grpSpMk id="61" creationId="{F102B559-44EC-480C-A9FA-523502DFC7E5}"/>
          </ac:grpSpMkLst>
        </pc:grpChg>
        <pc:grpChg chg="add mod">
          <ac:chgData name="Teresa Binks" userId="a2738410-2879-48a2-8c35-a24676bdb606" providerId="ADAL" clId="{883A6623-E847-4FB7-AE3E-F38B3D87149F}" dt="2019-04-02T14:31:59.116" v="91" actId="571"/>
          <ac:grpSpMkLst>
            <pc:docMk/>
            <pc:sldMk cId="1827148164" sldId="394"/>
            <ac:grpSpMk id="62" creationId="{38CF42BC-9620-4D2B-9111-D7EAC5B8A170}"/>
          </ac:grpSpMkLst>
        </pc:grpChg>
        <pc:grpChg chg="add mod">
          <ac:chgData name="Teresa Binks" userId="a2738410-2879-48a2-8c35-a24676bdb606" providerId="ADAL" clId="{883A6623-E847-4FB7-AE3E-F38B3D87149F}" dt="2019-04-03T10:31:57.100" v="317" actId="12788"/>
          <ac:grpSpMkLst>
            <pc:docMk/>
            <pc:sldMk cId="1827148164" sldId="394"/>
            <ac:grpSpMk id="71" creationId="{0C13AF65-0115-4992-82A1-22380C4E85B2}"/>
          </ac:grpSpMkLst>
        </pc:grpChg>
        <pc:grpChg chg="add mod">
          <ac:chgData name="Teresa Binks" userId="a2738410-2879-48a2-8c35-a24676bdb606" providerId="ADAL" clId="{883A6623-E847-4FB7-AE3E-F38B3D87149F}" dt="2019-04-03T10:31:57.100" v="317" actId="12788"/>
          <ac:grpSpMkLst>
            <pc:docMk/>
            <pc:sldMk cId="1827148164" sldId="394"/>
            <ac:grpSpMk id="72" creationId="{FA49FFA7-B9E5-4055-B559-96787C70649D}"/>
          </ac:grpSpMkLst>
        </pc:grpChg>
        <pc:grpChg chg="add mod">
          <ac:chgData name="Teresa Binks" userId="a2738410-2879-48a2-8c35-a24676bdb606" providerId="ADAL" clId="{883A6623-E847-4FB7-AE3E-F38B3D87149F}" dt="2019-04-03T10:31:57.100" v="317" actId="12788"/>
          <ac:grpSpMkLst>
            <pc:docMk/>
            <pc:sldMk cId="1827148164" sldId="394"/>
            <ac:grpSpMk id="80" creationId="{B1DDCD64-528C-4A8E-A360-983F5F2CE320}"/>
          </ac:grpSpMkLst>
        </pc:grpChg>
        <pc:picChg chg="add">
          <ac:chgData name="Teresa Binks" userId="a2738410-2879-48a2-8c35-a24676bdb606" providerId="ADAL" clId="{883A6623-E847-4FB7-AE3E-F38B3D87149F}" dt="2019-04-02T14:24:19.666" v="72"/>
          <ac:picMkLst>
            <pc:docMk/>
            <pc:sldMk cId="1827148164" sldId="394"/>
            <ac:picMk id="3" creationId="{EB353907-1368-4709-B21E-E078F472D575}"/>
          </ac:picMkLst>
        </pc:picChg>
        <pc:cxnChg chg="mod topLvl">
          <ac:chgData name="Teresa Binks" userId="a2738410-2879-48a2-8c35-a24676bdb606" providerId="ADAL" clId="{883A6623-E847-4FB7-AE3E-F38B3D87149F}" dt="2019-04-03T10:31:29.106" v="313" actId="164"/>
          <ac:cxnSpMkLst>
            <pc:docMk/>
            <pc:sldMk cId="1827148164" sldId="394"/>
            <ac:cxnSpMk id="12" creationId="{2A2546E9-2A5A-491D-874C-6EA848F7CC59}"/>
          </ac:cxnSpMkLst>
        </pc:cxnChg>
        <pc:cxnChg chg="mod topLvl">
          <ac:chgData name="Teresa Binks" userId="a2738410-2879-48a2-8c35-a24676bdb606" providerId="ADAL" clId="{883A6623-E847-4FB7-AE3E-F38B3D87149F}" dt="2019-04-03T10:31:29.106" v="313" actId="164"/>
          <ac:cxnSpMkLst>
            <pc:docMk/>
            <pc:sldMk cId="1827148164" sldId="394"/>
            <ac:cxnSpMk id="13" creationId="{F2E6BE91-7BA6-40E0-9763-4779E79379D9}"/>
          </ac:cxnSpMkLst>
        </pc:cxnChg>
        <pc:cxnChg chg="add mod">
          <ac:chgData name="Teresa Binks" userId="a2738410-2879-48a2-8c35-a24676bdb606" providerId="ADAL" clId="{883A6623-E847-4FB7-AE3E-F38B3D87149F}" dt="2019-04-02T14:31:56.169" v="90" actId="164"/>
          <ac:cxnSpMkLst>
            <pc:docMk/>
            <pc:sldMk cId="1827148164" sldId="394"/>
            <ac:cxnSpMk id="57" creationId="{FEC71210-F6DB-44A7-A121-FE8B0E21E6A6}"/>
          </ac:cxnSpMkLst>
        </pc:cxnChg>
        <pc:cxnChg chg="add mod">
          <ac:chgData name="Teresa Binks" userId="a2738410-2879-48a2-8c35-a24676bdb606" providerId="ADAL" clId="{883A6623-E847-4FB7-AE3E-F38B3D87149F}" dt="2019-04-02T14:31:56.169" v="90" actId="164"/>
          <ac:cxnSpMkLst>
            <pc:docMk/>
            <pc:sldMk cId="1827148164" sldId="394"/>
            <ac:cxnSpMk id="58" creationId="{FACB7876-59E4-425F-871B-78BC6954EB0A}"/>
          </ac:cxnSpMkLst>
        </pc:cxnChg>
      </pc:sldChg>
      <pc:sldChg chg="addSp delSp modSp add modAnim">
        <pc:chgData name="Teresa Binks" userId="a2738410-2879-48a2-8c35-a24676bdb606" providerId="ADAL" clId="{883A6623-E847-4FB7-AE3E-F38B3D87149F}" dt="2019-04-02T15:35:10" v="234"/>
        <pc:sldMkLst>
          <pc:docMk/>
          <pc:sldMk cId="3805713304" sldId="395"/>
        </pc:sldMkLst>
        <pc:spChg chg="mod">
          <ac:chgData name="Teresa Binks" userId="a2738410-2879-48a2-8c35-a24676bdb606" providerId="ADAL" clId="{883A6623-E847-4FB7-AE3E-F38B3D87149F}" dt="2019-04-02T15:30:20.482" v="219" actId="404"/>
          <ac:spMkLst>
            <pc:docMk/>
            <pc:sldMk cId="3805713304" sldId="395"/>
            <ac:spMk id="7" creationId="{4EA2C8FC-14C8-4333-9577-90E9C935D01A}"/>
          </ac:spMkLst>
        </pc:spChg>
        <pc:spChg chg="mod topLvl">
          <ac:chgData name="Teresa Binks" userId="a2738410-2879-48a2-8c35-a24676bdb606" providerId="ADAL" clId="{883A6623-E847-4FB7-AE3E-F38B3D87149F}" dt="2019-04-02T15:30:41.506" v="220" actId="164"/>
          <ac:spMkLst>
            <pc:docMk/>
            <pc:sldMk cId="3805713304" sldId="395"/>
            <ac:spMk id="9" creationId="{A1E59D64-9E16-4B79-A09A-B76B3FDD1E91}"/>
          </ac:spMkLst>
        </pc:spChg>
        <pc:spChg chg="mod topLvl">
          <ac:chgData name="Teresa Binks" userId="a2738410-2879-48a2-8c35-a24676bdb606" providerId="ADAL" clId="{883A6623-E847-4FB7-AE3E-F38B3D87149F}" dt="2019-04-02T15:30:41.506" v="220" actId="164"/>
          <ac:spMkLst>
            <pc:docMk/>
            <pc:sldMk cId="3805713304" sldId="395"/>
            <ac:spMk id="10" creationId="{B7AEA158-26FB-42AC-8CF9-A8B84599706C}"/>
          </ac:spMkLst>
        </pc:spChg>
        <pc:spChg chg="mod topLvl">
          <ac:chgData name="Teresa Binks" userId="a2738410-2879-48a2-8c35-a24676bdb606" providerId="ADAL" clId="{883A6623-E847-4FB7-AE3E-F38B3D87149F}" dt="2019-04-02T15:30:41.506" v="220" actId="164"/>
          <ac:spMkLst>
            <pc:docMk/>
            <pc:sldMk cId="3805713304" sldId="395"/>
            <ac:spMk id="11" creationId="{0B5500EC-D9A0-493C-A3C4-82E71927EBC5}"/>
          </ac:spMkLst>
        </pc:spChg>
        <pc:spChg chg="mod topLvl">
          <ac:chgData name="Teresa Binks" userId="a2738410-2879-48a2-8c35-a24676bdb606" providerId="ADAL" clId="{883A6623-E847-4FB7-AE3E-F38B3D87149F}" dt="2019-04-02T15:30:41.506" v="220" actId="164"/>
          <ac:spMkLst>
            <pc:docMk/>
            <pc:sldMk cId="3805713304" sldId="395"/>
            <ac:spMk id="14" creationId="{94716141-DA97-4458-82EB-6BAE13751721}"/>
          </ac:spMkLst>
        </pc:spChg>
        <pc:spChg chg="mod topLvl">
          <ac:chgData name="Teresa Binks" userId="a2738410-2879-48a2-8c35-a24676bdb606" providerId="ADAL" clId="{883A6623-E847-4FB7-AE3E-F38B3D87149F}" dt="2019-04-02T15:30:41.506" v="220" actId="164"/>
          <ac:spMkLst>
            <pc:docMk/>
            <pc:sldMk cId="3805713304" sldId="395"/>
            <ac:spMk id="15" creationId="{A8D4B9FF-3C6A-4428-BD5B-3757C1420E65}"/>
          </ac:spMkLst>
        </pc:spChg>
        <pc:spChg chg="add">
          <ac:chgData name="Teresa Binks" userId="a2738410-2879-48a2-8c35-a24676bdb606" providerId="ADAL" clId="{883A6623-E847-4FB7-AE3E-F38B3D87149F}" dt="2019-04-02T14:37:07.979" v="99"/>
          <ac:spMkLst>
            <pc:docMk/>
            <pc:sldMk cId="3805713304" sldId="395"/>
            <ac:spMk id="16" creationId="{2F4C0D79-F30F-4D89-99E1-8EA06327A947}"/>
          </ac:spMkLst>
        </pc:spChg>
        <pc:spChg chg="add mod">
          <ac:chgData name="Teresa Binks" userId="a2738410-2879-48a2-8c35-a24676bdb606" providerId="ADAL" clId="{883A6623-E847-4FB7-AE3E-F38B3D87149F}" dt="2019-04-02T14:56:36.076" v="141" actId="20577"/>
          <ac:spMkLst>
            <pc:docMk/>
            <pc:sldMk cId="3805713304" sldId="395"/>
            <ac:spMk id="17" creationId="{78955D84-ACB1-41EF-87EC-DEF1A366801A}"/>
          </ac:spMkLst>
        </pc:spChg>
        <pc:spChg chg="add mod">
          <ac:chgData name="Teresa Binks" userId="a2738410-2879-48a2-8c35-a24676bdb606" providerId="ADAL" clId="{883A6623-E847-4FB7-AE3E-F38B3D87149F}" dt="2019-04-02T14:57:40.889" v="146" actId="20577"/>
          <ac:spMkLst>
            <pc:docMk/>
            <pc:sldMk cId="3805713304" sldId="395"/>
            <ac:spMk id="18" creationId="{DB1CA781-2541-4E42-9965-8452ED79D16C}"/>
          </ac:spMkLst>
        </pc:spChg>
        <pc:spChg chg="add mod">
          <ac:chgData name="Teresa Binks" userId="a2738410-2879-48a2-8c35-a24676bdb606" providerId="ADAL" clId="{883A6623-E847-4FB7-AE3E-F38B3D87149F}" dt="2019-04-02T15:00:57.302" v="153" actId="164"/>
          <ac:spMkLst>
            <pc:docMk/>
            <pc:sldMk cId="3805713304" sldId="395"/>
            <ac:spMk id="26" creationId="{714F1C2F-C06D-4A42-A1AB-5FABCE2FEFD4}"/>
          </ac:spMkLst>
        </pc:spChg>
        <pc:spChg chg="add mod">
          <ac:chgData name="Teresa Binks" userId="a2738410-2879-48a2-8c35-a24676bdb606" providerId="ADAL" clId="{883A6623-E847-4FB7-AE3E-F38B3D87149F}" dt="2019-04-02T15:00:57.302" v="153" actId="164"/>
          <ac:spMkLst>
            <pc:docMk/>
            <pc:sldMk cId="3805713304" sldId="395"/>
            <ac:spMk id="27" creationId="{05008998-077B-4BDE-8EF9-4C9FD55C3F38}"/>
          </ac:spMkLst>
        </pc:spChg>
        <pc:spChg chg="add mod">
          <ac:chgData name="Teresa Binks" userId="a2738410-2879-48a2-8c35-a24676bdb606" providerId="ADAL" clId="{883A6623-E847-4FB7-AE3E-F38B3D87149F}" dt="2019-04-02T15:30:11.896" v="210" actId="20577"/>
          <ac:spMkLst>
            <pc:docMk/>
            <pc:sldMk cId="3805713304" sldId="395"/>
            <ac:spMk id="29" creationId="{40156CEA-8219-4D60-BBBE-AA18AEEC60F0}"/>
          </ac:spMkLst>
        </pc:spChg>
        <pc:grpChg chg="add del">
          <ac:chgData name="Teresa Binks" userId="a2738410-2879-48a2-8c35-a24676bdb606" providerId="ADAL" clId="{883A6623-E847-4FB7-AE3E-F38B3D87149F}" dt="2019-04-02T14:56:42.261" v="142" actId="165"/>
          <ac:grpSpMkLst>
            <pc:docMk/>
            <pc:sldMk cId="3805713304" sldId="395"/>
            <ac:grpSpMk id="8" creationId="{94856B12-8FF1-4AD9-AAEE-4D076A0DF507}"/>
          </ac:grpSpMkLst>
        </pc:grpChg>
        <pc:grpChg chg="add mod">
          <ac:chgData name="Teresa Binks" userId="a2738410-2879-48a2-8c35-a24676bdb606" providerId="ADAL" clId="{883A6623-E847-4FB7-AE3E-F38B3D87149F}" dt="2019-04-02T15:00:57.302" v="153" actId="164"/>
          <ac:grpSpMkLst>
            <pc:docMk/>
            <pc:sldMk cId="3805713304" sldId="395"/>
            <ac:grpSpMk id="28" creationId="{695749CC-FE36-4EB5-86D7-628B587C8EA1}"/>
          </ac:grpSpMkLst>
        </pc:grpChg>
        <pc:grpChg chg="add mod">
          <ac:chgData name="Teresa Binks" userId="a2738410-2879-48a2-8c35-a24676bdb606" providerId="ADAL" clId="{883A6623-E847-4FB7-AE3E-F38B3D87149F}" dt="2019-04-02T15:30:41.506" v="220" actId="164"/>
          <ac:grpSpMkLst>
            <pc:docMk/>
            <pc:sldMk cId="3805713304" sldId="395"/>
            <ac:grpSpMk id="30" creationId="{48BB72C7-F988-4FF6-AAE2-92B98469D290}"/>
          </ac:grpSpMkLst>
        </pc:grpChg>
        <pc:picChg chg="add">
          <ac:chgData name="Teresa Binks" userId="a2738410-2879-48a2-8c35-a24676bdb606" providerId="ADAL" clId="{883A6623-E847-4FB7-AE3E-F38B3D87149F}" dt="2019-04-02T14:58:05.045" v="147"/>
          <ac:picMkLst>
            <pc:docMk/>
            <pc:sldMk cId="3805713304" sldId="395"/>
            <ac:picMk id="20" creationId="{76BC7494-B2D7-4BD5-93FD-D935CA86A4D8}"/>
          </ac:picMkLst>
        </pc:picChg>
        <pc:picChg chg="add mod">
          <ac:chgData name="Teresa Binks" userId="a2738410-2879-48a2-8c35-a24676bdb606" providerId="ADAL" clId="{883A6623-E847-4FB7-AE3E-F38B3D87149F}" dt="2019-04-02T15:00:57.302" v="153" actId="164"/>
          <ac:picMkLst>
            <pc:docMk/>
            <pc:sldMk cId="3805713304" sldId="395"/>
            <ac:picMk id="21" creationId="{87B88102-60D3-4153-940C-67D14FC42783}"/>
          </ac:picMkLst>
        </pc:picChg>
        <pc:cxnChg chg="mod topLvl">
          <ac:chgData name="Teresa Binks" userId="a2738410-2879-48a2-8c35-a24676bdb606" providerId="ADAL" clId="{883A6623-E847-4FB7-AE3E-F38B3D87149F}" dt="2019-04-02T15:30:41.506" v="220" actId="164"/>
          <ac:cxnSpMkLst>
            <pc:docMk/>
            <pc:sldMk cId="3805713304" sldId="395"/>
            <ac:cxnSpMk id="12" creationId="{86CA45B3-7911-4761-A611-FB98CFC5B9F7}"/>
          </ac:cxnSpMkLst>
        </pc:cxnChg>
        <pc:cxnChg chg="mod topLvl">
          <ac:chgData name="Teresa Binks" userId="a2738410-2879-48a2-8c35-a24676bdb606" providerId="ADAL" clId="{883A6623-E847-4FB7-AE3E-F38B3D87149F}" dt="2019-04-02T15:30:41.506" v="220" actId="164"/>
          <ac:cxnSpMkLst>
            <pc:docMk/>
            <pc:sldMk cId="3805713304" sldId="395"/>
            <ac:cxnSpMk id="13" creationId="{4A40FB5A-FF26-4F92-9DEE-2F772DCCDAC5}"/>
          </ac:cxnSpMkLst>
        </pc:cxnChg>
        <pc:cxnChg chg="add mod">
          <ac:chgData name="Teresa Binks" userId="a2738410-2879-48a2-8c35-a24676bdb606" providerId="ADAL" clId="{883A6623-E847-4FB7-AE3E-F38B3D87149F}" dt="2019-04-02T14:58:54.153" v="149" actId="11529"/>
          <ac:cxnSpMkLst>
            <pc:docMk/>
            <pc:sldMk cId="3805713304" sldId="395"/>
            <ac:cxnSpMk id="23" creationId="{46D6E72D-3196-49AE-A1B8-AA659A1A42A1}"/>
          </ac:cxnSpMkLst>
        </pc:cxnChg>
        <pc:cxnChg chg="add mod">
          <ac:chgData name="Teresa Binks" userId="a2738410-2879-48a2-8c35-a24676bdb606" providerId="ADAL" clId="{883A6623-E847-4FB7-AE3E-F38B3D87149F}" dt="2019-04-02T14:59:01.802" v="150" actId="11529"/>
          <ac:cxnSpMkLst>
            <pc:docMk/>
            <pc:sldMk cId="3805713304" sldId="395"/>
            <ac:cxnSpMk id="25" creationId="{203A7611-7168-46D2-BF44-7C6B51A168FC}"/>
          </ac:cxnSpMkLst>
        </pc:cxnChg>
      </pc:sldChg>
      <pc:sldChg chg="addSp delSp modSp add ord modAnim">
        <pc:chgData name="Teresa Binks" userId="a2738410-2879-48a2-8c35-a24676bdb606" providerId="ADAL" clId="{883A6623-E847-4FB7-AE3E-F38B3D87149F}" dt="2019-05-01T12:41:51.979" v="477" actId="164"/>
        <pc:sldMkLst>
          <pc:docMk/>
          <pc:sldMk cId="876542464" sldId="396"/>
        </pc:sldMkLst>
        <pc:spChg chg="del">
          <ac:chgData name="Teresa Binks" userId="a2738410-2879-48a2-8c35-a24676bdb606" providerId="ADAL" clId="{883A6623-E847-4FB7-AE3E-F38B3D87149F}" dt="2019-05-01T12:28:55.206" v="338" actId="478"/>
          <ac:spMkLst>
            <pc:docMk/>
            <pc:sldMk cId="876542464" sldId="396"/>
            <ac:spMk id="2" creationId="{9E012D0E-4681-44E7-A67E-2B940440EAD7}"/>
          </ac:spMkLst>
        </pc:spChg>
        <pc:spChg chg="add mod">
          <ac:chgData name="Teresa Binks" userId="a2738410-2879-48a2-8c35-a24676bdb606" providerId="ADAL" clId="{883A6623-E847-4FB7-AE3E-F38B3D87149F}" dt="2019-05-01T12:35:14.811" v="419" actId="14100"/>
          <ac:spMkLst>
            <pc:docMk/>
            <pc:sldMk cId="876542464" sldId="396"/>
            <ac:spMk id="3" creationId="{CCFC519D-1B10-4118-B52A-5EF7751E008B}"/>
          </ac:spMkLst>
        </pc:spChg>
        <pc:spChg chg="mod topLvl">
          <ac:chgData name="Teresa Binks" userId="a2738410-2879-48a2-8c35-a24676bdb606" providerId="ADAL" clId="{883A6623-E847-4FB7-AE3E-F38B3D87149F}" dt="2019-05-01T12:37:57.517" v="430" actId="14100"/>
          <ac:spMkLst>
            <pc:docMk/>
            <pc:sldMk cId="876542464" sldId="396"/>
            <ac:spMk id="5" creationId="{73B86434-EE4C-4EA1-A081-192B0166D04F}"/>
          </ac:spMkLst>
        </pc:spChg>
        <pc:spChg chg="mod topLvl">
          <ac:chgData name="Teresa Binks" userId="a2738410-2879-48a2-8c35-a24676bdb606" providerId="ADAL" clId="{883A6623-E847-4FB7-AE3E-F38B3D87149F}" dt="2019-05-01T12:38:17.753" v="431" actId="164"/>
          <ac:spMkLst>
            <pc:docMk/>
            <pc:sldMk cId="876542464" sldId="396"/>
            <ac:spMk id="6" creationId="{34270849-C784-4C43-ABF7-35DA0A471763}"/>
          </ac:spMkLst>
        </pc:spChg>
        <pc:spChg chg="del mod topLvl">
          <ac:chgData name="Teresa Binks" userId="a2738410-2879-48a2-8c35-a24676bdb606" providerId="ADAL" clId="{883A6623-E847-4FB7-AE3E-F38B3D87149F}" dt="2019-05-01T12:29:25.950" v="344" actId="478"/>
          <ac:spMkLst>
            <pc:docMk/>
            <pc:sldMk cId="876542464" sldId="396"/>
            <ac:spMk id="9" creationId="{3BFCBF68-11EA-4A77-AA6A-EF2DAE4C8EDB}"/>
          </ac:spMkLst>
        </pc:spChg>
        <pc:spChg chg="del">
          <ac:chgData name="Teresa Binks" userId="a2738410-2879-48a2-8c35-a24676bdb606" providerId="ADAL" clId="{883A6623-E847-4FB7-AE3E-F38B3D87149F}" dt="2019-05-01T12:30:08.370" v="353" actId="478"/>
          <ac:spMkLst>
            <pc:docMk/>
            <pc:sldMk cId="876542464" sldId="396"/>
            <ac:spMk id="16" creationId="{FE334809-8882-4677-AE50-FFEECEDFE58F}"/>
          </ac:spMkLst>
        </pc:spChg>
        <pc:spChg chg="del mod topLvl">
          <ac:chgData name="Teresa Binks" userId="a2738410-2879-48a2-8c35-a24676bdb606" providerId="ADAL" clId="{883A6623-E847-4FB7-AE3E-F38B3D87149F}" dt="2019-05-01T12:30:14.671" v="355" actId="478"/>
          <ac:spMkLst>
            <pc:docMk/>
            <pc:sldMk cId="876542464" sldId="396"/>
            <ac:spMk id="17" creationId="{D93A91DF-7097-4FB8-9C10-55A725ED662E}"/>
          </ac:spMkLst>
        </pc:spChg>
        <pc:spChg chg="del">
          <ac:chgData name="Teresa Binks" userId="a2738410-2879-48a2-8c35-a24676bdb606" providerId="ADAL" clId="{883A6623-E847-4FB7-AE3E-F38B3D87149F}" dt="2019-05-01T12:29:59.304" v="350" actId="478"/>
          <ac:spMkLst>
            <pc:docMk/>
            <pc:sldMk cId="876542464" sldId="396"/>
            <ac:spMk id="20" creationId="{551014AC-D8F8-4CFC-9435-429558055716}"/>
          </ac:spMkLst>
        </pc:spChg>
        <pc:spChg chg="del mod">
          <ac:chgData name="Teresa Binks" userId="a2738410-2879-48a2-8c35-a24676bdb606" providerId="ADAL" clId="{883A6623-E847-4FB7-AE3E-F38B3D87149F}" dt="2019-05-01T12:30:04.759" v="352" actId="478"/>
          <ac:spMkLst>
            <pc:docMk/>
            <pc:sldMk cId="876542464" sldId="396"/>
            <ac:spMk id="21" creationId="{E99F3608-5AFF-4FD8-80AD-31BA72A63E81}"/>
          </ac:spMkLst>
        </pc:spChg>
        <pc:spChg chg="mod topLvl">
          <ac:chgData name="Teresa Binks" userId="a2738410-2879-48a2-8c35-a24676bdb606" providerId="ADAL" clId="{883A6623-E847-4FB7-AE3E-F38B3D87149F}" dt="2019-05-01T12:38:17.753" v="431" actId="164"/>
          <ac:spMkLst>
            <pc:docMk/>
            <pc:sldMk cId="876542464" sldId="396"/>
            <ac:spMk id="27" creationId="{740550BA-772C-464A-8080-5F63C597F51A}"/>
          </ac:spMkLst>
        </pc:spChg>
        <pc:spChg chg="del">
          <ac:chgData name="Teresa Binks" userId="a2738410-2879-48a2-8c35-a24676bdb606" providerId="ADAL" clId="{883A6623-E847-4FB7-AE3E-F38B3D87149F}" dt="2019-05-01T12:33:23.279" v="395" actId="478"/>
          <ac:spMkLst>
            <pc:docMk/>
            <pc:sldMk cId="876542464" sldId="396"/>
            <ac:spMk id="48" creationId="{240D2765-27C0-4411-B882-D2E434CDA892}"/>
          </ac:spMkLst>
        </pc:spChg>
        <pc:spChg chg="del">
          <ac:chgData name="Teresa Binks" userId="a2738410-2879-48a2-8c35-a24676bdb606" providerId="ADAL" clId="{883A6623-E847-4FB7-AE3E-F38B3D87149F}" dt="2019-05-01T12:33:00.329" v="392" actId="478"/>
          <ac:spMkLst>
            <pc:docMk/>
            <pc:sldMk cId="876542464" sldId="396"/>
            <ac:spMk id="53" creationId="{ABB0E101-B73C-42B0-9AC1-D3F21F3390B2}"/>
          </ac:spMkLst>
        </pc:spChg>
        <pc:spChg chg="del">
          <ac:chgData name="Teresa Binks" userId="a2738410-2879-48a2-8c35-a24676bdb606" providerId="ADAL" clId="{883A6623-E847-4FB7-AE3E-F38B3D87149F}" dt="2019-05-01T12:32:58.393" v="391" actId="478"/>
          <ac:spMkLst>
            <pc:docMk/>
            <pc:sldMk cId="876542464" sldId="396"/>
            <ac:spMk id="54" creationId="{EFCA6C75-A779-41D9-943A-435AD43A46ED}"/>
          </ac:spMkLst>
        </pc:spChg>
        <pc:spChg chg="del">
          <ac:chgData name="Teresa Binks" userId="a2738410-2879-48a2-8c35-a24676bdb606" providerId="ADAL" clId="{883A6623-E847-4FB7-AE3E-F38B3D87149F}" dt="2019-05-01T12:33:04.164" v="394" actId="478"/>
          <ac:spMkLst>
            <pc:docMk/>
            <pc:sldMk cId="876542464" sldId="396"/>
            <ac:spMk id="55" creationId="{DE8E7FFD-53A8-4E1B-A727-45E87127C038}"/>
          </ac:spMkLst>
        </pc:spChg>
        <pc:spChg chg="mod topLvl">
          <ac:chgData name="Teresa Binks" userId="a2738410-2879-48a2-8c35-a24676bdb606" providerId="ADAL" clId="{883A6623-E847-4FB7-AE3E-F38B3D87149F}" dt="2019-05-01T12:39:44.883" v="444" actId="165"/>
          <ac:spMkLst>
            <pc:docMk/>
            <pc:sldMk cId="876542464" sldId="396"/>
            <ac:spMk id="138" creationId="{DC982734-6886-45DE-B16D-5FF7C27B02E1}"/>
          </ac:spMkLst>
        </pc:spChg>
        <pc:spChg chg="mod topLvl">
          <ac:chgData name="Teresa Binks" userId="a2738410-2879-48a2-8c35-a24676bdb606" providerId="ADAL" clId="{883A6623-E847-4FB7-AE3E-F38B3D87149F}" dt="2019-05-01T12:39:51.241" v="445" actId="164"/>
          <ac:spMkLst>
            <pc:docMk/>
            <pc:sldMk cId="876542464" sldId="396"/>
            <ac:spMk id="139" creationId="{FCB3A7F9-816A-4FD4-B09E-1029A7F49DED}"/>
          </ac:spMkLst>
        </pc:spChg>
        <pc:spChg chg="add mod">
          <ac:chgData name="Teresa Binks" userId="a2738410-2879-48a2-8c35-a24676bdb606" providerId="ADAL" clId="{883A6623-E847-4FB7-AE3E-F38B3D87149F}" dt="2019-05-01T12:38:50.490" v="441" actId="14100"/>
          <ac:spMkLst>
            <pc:docMk/>
            <pc:sldMk cId="876542464" sldId="396"/>
            <ac:spMk id="176" creationId="{456899DA-9EF3-43F2-BB4D-3B204A2E50F3}"/>
          </ac:spMkLst>
        </pc:spChg>
        <pc:spChg chg="add del">
          <ac:chgData name="Teresa Binks" userId="a2738410-2879-48a2-8c35-a24676bdb606" providerId="ADAL" clId="{883A6623-E847-4FB7-AE3E-F38B3D87149F}" dt="2019-05-01T12:39:05.588" v="443" actId="478"/>
          <ac:spMkLst>
            <pc:docMk/>
            <pc:sldMk cId="876542464" sldId="396"/>
            <ac:spMk id="177" creationId="{354CA001-FD32-4225-9A2A-402F97A77C67}"/>
          </ac:spMkLst>
        </pc:spChg>
        <pc:spChg chg="mod topLvl">
          <ac:chgData name="Teresa Binks" userId="a2738410-2879-48a2-8c35-a24676bdb606" providerId="ADAL" clId="{883A6623-E847-4FB7-AE3E-F38B3D87149F}" dt="2019-05-01T12:39:56.867" v="447" actId="165"/>
          <ac:spMkLst>
            <pc:docMk/>
            <pc:sldMk cId="876542464" sldId="396"/>
            <ac:spMk id="180" creationId="{9CE90F94-2BCD-4DC4-8FB5-EB2F9EFD0903}"/>
          </ac:spMkLst>
        </pc:spChg>
        <pc:spChg chg="del mod topLvl">
          <ac:chgData name="Teresa Binks" userId="a2738410-2879-48a2-8c35-a24676bdb606" providerId="ADAL" clId="{883A6623-E847-4FB7-AE3E-F38B3D87149F}" dt="2019-05-01T12:41:19.580" v="472" actId="478"/>
          <ac:spMkLst>
            <pc:docMk/>
            <pc:sldMk cId="876542464" sldId="396"/>
            <ac:spMk id="192" creationId="{63D2C1D1-7F39-44AF-8077-F8C297CD331F}"/>
          </ac:spMkLst>
        </pc:spChg>
        <pc:spChg chg="mod topLvl">
          <ac:chgData name="Teresa Binks" userId="a2738410-2879-48a2-8c35-a24676bdb606" providerId="ADAL" clId="{883A6623-E847-4FB7-AE3E-F38B3D87149F}" dt="2019-05-01T12:41:04.500" v="470" actId="165"/>
          <ac:spMkLst>
            <pc:docMk/>
            <pc:sldMk cId="876542464" sldId="396"/>
            <ac:spMk id="195" creationId="{5AD7709C-AD7F-4E17-A40E-04101EA54E16}"/>
          </ac:spMkLst>
        </pc:spChg>
        <pc:spChg chg="mod topLvl">
          <ac:chgData name="Teresa Binks" userId="a2738410-2879-48a2-8c35-a24676bdb606" providerId="ADAL" clId="{883A6623-E847-4FB7-AE3E-F38B3D87149F}" dt="2019-05-01T12:41:51.979" v="477" actId="164"/>
          <ac:spMkLst>
            <pc:docMk/>
            <pc:sldMk cId="876542464" sldId="396"/>
            <ac:spMk id="196" creationId="{3E531111-84D4-446D-965D-751F65A1C9E3}"/>
          </ac:spMkLst>
        </pc:spChg>
        <pc:spChg chg="mod topLvl">
          <ac:chgData name="Teresa Binks" userId="a2738410-2879-48a2-8c35-a24676bdb606" providerId="ADAL" clId="{883A6623-E847-4FB7-AE3E-F38B3D87149F}" dt="2019-05-01T12:41:51.979" v="477" actId="164"/>
          <ac:spMkLst>
            <pc:docMk/>
            <pc:sldMk cId="876542464" sldId="396"/>
            <ac:spMk id="199" creationId="{E1D9C93A-9234-42E8-9FFF-858A40DC7674}"/>
          </ac:spMkLst>
        </pc:spChg>
        <pc:spChg chg="mod topLvl">
          <ac:chgData name="Teresa Binks" userId="a2738410-2879-48a2-8c35-a24676bdb606" providerId="ADAL" clId="{883A6623-E847-4FB7-AE3E-F38B3D87149F}" dt="2019-05-01T12:41:51.979" v="477" actId="164"/>
          <ac:spMkLst>
            <pc:docMk/>
            <pc:sldMk cId="876542464" sldId="396"/>
            <ac:spMk id="200" creationId="{FA4A4DC4-1A11-4E22-BE05-79D2417AC221}"/>
          </ac:spMkLst>
        </pc:spChg>
        <pc:spChg chg="mod topLvl">
          <ac:chgData name="Teresa Binks" userId="a2738410-2879-48a2-8c35-a24676bdb606" providerId="ADAL" clId="{883A6623-E847-4FB7-AE3E-F38B3D87149F}" dt="2019-05-01T12:41:51.979" v="477" actId="164"/>
          <ac:spMkLst>
            <pc:docMk/>
            <pc:sldMk cId="876542464" sldId="396"/>
            <ac:spMk id="201" creationId="{AB9CA69E-27AC-4B35-9EE4-051FB53EEE51}"/>
          </ac:spMkLst>
        </pc:spChg>
        <pc:spChg chg="mod topLvl">
          <ac:chgData name="Teresa Binks" userId="a2738410-2879-48a2-8c35-a24676bdb606" providerId="ADAL" clId="{883A6623-E847-4FB7-AE3E-F38B3D87149F}" dt="2019-05-01T12:41:51.979" v="477" actId="164"/>
          <ac:spMkLst>
            <pc:docMk/>
            <pc:sldMk cId="876542464" sldId="396"/>
            <ac:spMk id="202" creationId="{B1FB100B-6CA6-40E4-8BEB-C0D739C4C549}"/>
          </ac:spMkLst>
        </pc:spChg>
        <pc:grpChg chg="add del mod">
          <ac:chgData name="Teresa Binks" userId="a2738410-2879-48a2-8c35-a24676bdb606" providerId="ADAL" clId="{883A6623-E847-4FB7-AE3E-F38B3D87149F}" dt="2019-05-01T12:29:21.269" v="343" actId="165"/>
          <ac:grpSpMkLst>
            <pc:docMk/>
            <pc:sldMk cId="876542464" sldId="396"/>
            <ac:grpSpMk id="4" creationId="{85E9E29E-6A7B-419B-B799-BD93ADA1C425}"/>
          </ac:grpSpMkLst>
        </pc:grpChg>
        <pc:grpChg chg="del mod topLvl">
          <ac:chgData name="Teresa Binks" userId="a2738410-2879-48a2-8c35-a24676bdb606" providerId="ADAL" clId="{883A6623-E847-4FB7-AE3E-F38B3D87149F}" dt="2019-05-01T12:30:27.635" v="358" actId="165"/>
          <ac:grpSpMkLst>
            <pc:docMk/>
            <pc:sldMk cId="876542464" sldId="396"/>
            <ac:grpSpMk id="7" creationId="{2DCF9DD2-2840-4F88-9DF2-25ED8D94EFBC}"/>
          </ac:grpSpMkLst>
        </pc:grpChg>
        <pc:grpChg chg="del mod topLvl">
          <ac:chgData name="Teresa Binks" userId="a2738410-2879-48a2-8c35-a24676bdb606" providerId="ADAL" clId="{883A6623-E847-4FB7-AE3E-F38B3D87149F}" dt="2019-05-01T12:30:14.671" v="355" actId="478"/>
          <ac:grpSpMkLst>
            <pc:docMk/>
            <pc:sldMk cId="876542464" sldId="396"/>
            <ac:grpSpMk id="8" creationId="{7C226CE6-8EF0-42B3-8E2B-0BBAB366B3FF}"/>
          </ac:grpSpMkLst>
        </pc:grpChg>
        <pc:grpChg chg="mod topLvl">
          <ac:chgData name="Teresa Binks" userId="a2738410-2879-48a2-8c35-a24676bdb606" providerId="ADAL" clId="{883A6623-E847-4FB7-AE3E-F38B3D87149F}" dt="2019-05-01T12:38:17.753" v="431" actId="164"/>
          <ac:grpSpMkLst>
            <pc:docMk/>
            <pc:sldMk cId="876542464" sldId="396"/>
            <ac:grpSpMk id="10" creationId="{72EE1BF4-1D68-4081-97E9-E4E75F47C0AB}"/>
          </ac:grpSpMkLst>
        </pc:grpChg>
        <pc:grpChg chg="del mod">
          <ac:chgData name="Teresa Binks" userId="a2738410-2879-48a2-8c35-a24676bdb606" providerId="ADAL" clId="{883A6623-E847-4FB7-AE3E-F38B3D87149F}" dt="2019-05-01T12:29:59.304" v="350" actId="478"/>
          <ac:grpSpMkLst>
            <pc:docMk/>
            <pc:sldMk cId="876542464" sldId="396"/>
            <ac:grpSpMk id="11" creationId="{CA758023-4D8D-4118-95E3-96EEF0E3F398}"/>
          </ac:grpSpMkLst>
        </pc:grpChg>
        <pc:grpChg chg="del mod">
          <ac:chgData name="Teresa Binks" userId="a2738410-2879-48a2-8c35-a24676bdb606" providerId="ADAL" clId="{883A6623-E847-4FB7-AE3E-F38B3D87149F}" dt="2019-05-01T12:30:08.370" v="353" actId="478"/>
          <ac:grpSpMkLst>
            <pc:docMk/>
            <pc:sldMk cId="876542464" sldId="396"/>
            <ac:grpSpMk id="12" creationId="{53561086-5388-4A72-88F7-F1204F53B033}"/>
          </ac:grpSpMkLst>
        </pc:grpChg>
        <pc:grpChg chg="del mod">
          <ac:chgData name="Teresa Binks" userId="a2738410-2879-48a2-8c35-a24676bdb606" providerId="ADAL" clId="{883A6623-E847-4FB7-AE3E-F38B3D87149F}" dt="2019-05-01T12:30:10.763" v="354" actId="478"/>
          <ac:grpSpMkLst>
            <pc:docMk/>
            <pc:sldMk cId="876542464" sldId="396"/>
            <ac:grpSpMk id="15" creationId="{00DDE47F-28DE-466E-90A3-7394276B3784}"/>
          </ac:grpSpMkLst>
        </pc:grpChg>
        <pc:grpChg chg="del mod">
          <ac:chgData name="Teresa Binks" userId="a2738410-2879-48a2-8c35-a24676bdb606" providerId="ADAL" clId="{883A6623-E847-4FB7-AE3E-F38B3D87149F}" dt="2019-05-01T12:30:02.342" v="351" actId="478"/>
          <ac:grpSpMkLst>
            <pc:docMk/>
            <pc:sldMk cId="876542464" sldId="396"/>
            <ac:grpSpMk id="19" creationId="{655774C9-AF11-4F3E-873B-E55F1E76FDB2}"/>
          </ac:grpSpMkLst>
        </pc:grpChg>
        <pc:grpChg chg="mod">
          <ac:chgData name="Teresa Binks" userId="a2738410-2879-48a2-8c35-a24676bdb606" providerId="ADAL" clId="{883A6623-E847-4FB7-AE3E-F38B3D87149F}" dt="2019-05-01T12:35:16.814" v="420" actId="1076"/>
          <ac:grpSpMkLst>
            <pc:docMk/>
            <pc:sldMk cId="876542464" sldId="396"/>
            <ac:grpSpMk id="23" creationId="{4E5D4323-CF11-4FBA-88B4-5EBEE66FB771}"/>
          </ac:grpSpMkLst>
        </pc:grpChg>
        <pc:grpChg chg="mod topLvl">
          <ac:chgData name="Teresa Binks" userId="a2738410-2879-48a2-8c35-a24676bdb606" providerId="ADAL" clId="{883A6623-E847-4FB7-AE3E-F38B3D87149F}" dt="2019-05-01T12:38:17.753" v="431" actId="164"/>
          <ac:grpSpMkLst>
            <pc:docMk/>
            <pc:sldMk cId="876542464" sldId="396"/>
            <ac:grpSpMk id="28" creationId="{641C7220-7BE9-4008-8195-95C55649F067}"/>
          </ac:grpSpMkLst>
        </pc:grpChg>
        <pc:grpChg chg="add mod">
          <ac:chgData name="Teresa Binks" userId="a2738410-2879-48a2-8c35-a24676bdb606" providerId="ADAL" clId="{883A6623-E847-4FB7-AE3E-F38B3D87149F}" dt="2019-05-01T12:32:11.278" v="387" actId="1076"/>
          <ac:grpSpMkLst>
            <pc:docMk/>
            <pc:sldMk cId="876542464" sldId="396"/>
            <ac:grpSpMk id="31" creationId="{180209FD-A318-457B-8134-78CDB8B53292}"/>
          </ac:grpSpMkLst>
        </pc:grpChg>
        <pc:grpChg chg="add del mod">
          <ac:chgData name="Teresa Binks" userId="a2738410-2879-48a2-8c35-a24676bdb606" providerId="ADAL" clId="{883A6623-E847-4FB7-AE3E-F38B3D87149F}" dt="2019-05-01T12:33:28.733" v="397" actId="165"/>
          <ac:grpSpMkLst>
            <pc:docMk/>
            <pc:sldMk cId="876542464" sldId="396"/>
            <ac:grpSpMk id="36" creationId="{477DD632-46FD-43B7-A47D-5324A8605AA8}"/>
          </ac:grpSpMkLst>
        </pc:grpChg>
        <pc:grpChg chg="del mod topLvl">
          <ac:chgData name="Teresa Binks" userId="a2738410-2879-48a2-8c35-a24676bdb606" providerId="ADAL" clId="{883A6623-E847-4FB7-AE3E-F38B3D87149F}" dt="2019-05-01T12:33:32.638" v="398" actId="165"/>
          <ac:grpSpMkLst>
            <pc:docMk/>
            <pc:sldMk cId="876542464" sldId="396"/>
            <ac:grpSpMk id="37" creationId="{C0129C33-BE33-4582-A889-9D7955487F10}"/>
          </ac:grpSpMkLst>
        </pc:grpChg>
        <pc:grpChg chg="del mod topLvl">
          <ac:chgData name="Teresa Binks" userId="a2738410-2879-48a2-8c35-a24676bdb606" providerId="ADAL" clId="{883A6623-E847-4FB7-AE3E-F38B3D87149F}" dt="2019-05-01T12:33:37.665" v="401" actId="478"/>
          <ac:grpSpMkLst>
            <pc:docMk/>
            <pc:sldMk cId="876542464" sldId="396"/>
            <ac:grpSpMk id="42" creationId="{ACA63542-82F5-4C3D-92D7-7716D52024F4}"/>
          </ac:grpSpMkLst>
        </pc:grpChg>
        <pc:grpChg chg="del mod">
          <ac:chgData name="Teresa Binks" userId="a2738410-2879-48a2-8c35-a24676bdb606" providerId="ADAL" clId="{883A6623-E847-4FB7-AE3E-F38B3D87149F}" dt="2019-05-01T12:33:04.164" v="394" actId="478"/>
          <ac:grpSpMkLst>
            <pc:docMk/>
            <pc:sldMk cId="876542464" sldId="396"/>
            <ac:grpSpMk id="43" creationId="{6F3F5EB1-804C-4035-9BD3-93DB3815BAFA}"/>
          </ac:grpSpMkLst>
        </pc:grpChg>
        <pc:grpChg chg="del mod topLvl">
          <ac:chgData name="Teresa Binks" userId="a2738410-2879-48a2-8c35-a24676bdb606" providerId="ADAL" clId="{883A6623-E847-4FB7-AE3E-F38B3D87149F}" dt="2019-05-01T12:33:36.808" v="400" actId="478"/>
          <ac:grpSpMkLst>
            <pc:docMk/>
            <pc:sldMk cId="876542464" sldId="396"/>
            <ac:grpSpMk id="44" creationId="{C020EEEB-3940-4287-B1B9-5C87E7EECCF7}"/>
          </ac:grpSpMkLst>
        </pc:grpChg>
        <pc:grpChg chg="add mod">
          <ac:chgData name="Teresa Binks" userId="a2738410-2879-48a2-8c35-a24676bdb606" providerId="ADAL" clId="{883A6623-E847-4FB7-AE3E-F38B3D87149F}" dt="2019-05-01T12:33:57.776" v="406" actId="1076"/>
          <ac:grpSpMkLst>
            <pc:docMk/>
            <pc:sldMk cId="876542464" sldId="396"/>
            <ac:grpSpMk id="63" creationId="{686FF8C8-0EC0-4EE8-A9E3-54C401353697}"/>
          </ac:grpSpMkLst>
        </pc:grpChg>
        <pc:grpChg chg="add del mod">
          <ac:chgData name="Teresa Binks" userId="a2738410-2879-48a2-8c35-a24676bdb606" providerId="ADAL" clId="{883A6623-E847-4FB7-AE3E-F38B3D87149F}" dt="2019-05-01T12:37:50.373" v="429" actId="165"/>
          <ac:grpSpMkLst>
            <pc:docMk/>
            <pc:sldMk cId="876542464" sldId="396"/>
            <ac:grpSpMk id="65" creationId="{D70AF676-686E-4D3E-A0D5-0E04640A5474}"/>
          </ac:grpSpMkLst>
        </pc:grpChg>
        <pc:grpChg chg="add del mod">
          <ac:chgData name="Teresa Binks" userId="a2738410-2879-48a2-8c35-a24676bdb606" providerId="ADAL" clId="{883A6623-E847-4FB7-AE3E-F38B3D87149F}" dt="2019-05-01T12:34:56.660" v="413" actId="478"/>
          <ac:grpSpMkLst>
            <pc:docMk/>
            <pc:sldMk cId="876542464" sldId="396"/>
            <ac:grpSpMk id="66" creationId="{59972F08-7877-460B-A499-4D8B1B01BBB0}"/>
          </ac:grpSpMkLst>
        </pc:grpChg>
        <pc:grpChg chg="mod">
          <ac:chgData name="Teresa Binks" userId="a2738410-2879-48a2-8c35-a24676bdb606" providerId="ADAL" clId="{883A6623-E847-4FB7-AE3E-F38B3D87149F}" dt="2019-05-01T12:34:56.018" v="412" actId="571"/>
          <ac:grpSpMkLst>
            <pc:docMk/>
            <pc:sldMk cId="876542464" sldId="396"/>
            <ac:grpSpMk id="70" creationId="{A51EC43C-39BE-4FE4-825C-562DBA055682}"/>
          </ac:grpSpMkLst>
        </pc:grpChg>
        <pc:grpChg chg="mod">
          <ac:chgData name="Teresa Binks" userId="a2738410-2879-48a2-8c35-a24676bdb606" providerId="ADAL" clId="{883A6623-E847-4FB7-AE3E-F38B3D87149F}" dt="2019-05-01T12:34:56.018" v="412" actId="571"/>
          <ac:grpSpMkLst>
            <pc:docMk/>
            <pc:sldMk cId="876542464" sldId="396"/>
            <ac:grpSpMk id="71" creationId="{0A0B850D-4F5A-448F-99A6-81CF09CDEC27}"/>
          </ac:grpSpMkLst>
        </pc:grpChg>
        <pc:grpChg chg="mod">
          <ac:chgData name="Teresa Binks" userId="a2738410-2879-48a2-8c35-a24676bdb606" providerId="ADAL" clId="{883A6623-E847-4FB7-AE3E-F38B3D87149F}" dt="2019-05-01T12:34:56.018" v="412" actId="571"/>
          <ac:grpSpMkLst>
            <pc:docMk/>
            <pc:sldMk cId="876542464" sldId="396"/>
            <ac:grpSpMk id="74" creationId="{8DE99E99-7E86-4D76-9D4A-A9401C42F32F}"/>
          </ac:grpSpMkLst>
        </pc:grpChg>
        <pc:grpChg chg="add del mod">
          <ac:chgData name="Teresa Binks" userId="a2738410-2879-48a2-8c35-a24676bdb606" providerId="ADAL" clId="{883A6623-E847-4FB7-AE3E-F38B3D87149F}" dt="2019-05-01T12:37:45.772" v="428" actId="478"/>
          <ac:grpSpMkLst>
            <pc:docMk/>
            <pc:sldMk cId="876542464" sldId="396"/>
            <ac:grpSpMk id="80" creationId="{3E23E783-A305-4AB5-ADB5-ED961230219C}"/>
          </ac:grpSpMkLst>
        </pc:grpChg>
        <pc:grpChg chg="mod">
          <ac:chgData name="Teresa Binks" userId="a2738410-2879-48a2-8c35-a24676bdb606" providerId="ADAL" clId="{883A6623-E847-4FB7-AE3E-F38B3D87149F}" dt="2019-05-01T12:35:19.744" v="421" actId="1076"/>
          <ac:grpSpMkLst>
            <pc:docMk/>
            <pc:sldMk cId="876542464" sldId="396"/>
            <ac:grpSpMk id="84" creationId="{36FEB386-3173-44E6-90B6-85964E7BE3C8}"/>
          </ac:grpSpMkLst>
        </pc:grpChg>
        <pc:grpChg chg="mod">
          <ac:chgData name="Teresa Binks" userId="a2738410-2879-48a2-8c35-a24676bdb606" providerId="ADAL" clId="{883A6623-E847-4FB7-AE3E-F38B3D87149F}" dt="2019-05-01T12:35:19.744" v="421" actId="1076"/>
          <ac:grpSpMkLst>
            <pc:docMk/>
            <pc:sldMk cId="876542464" sldId="396"/>
            <ac:grpSpMk id="85" creationId="{789A40AC-04D7-43F6-9217-708F602EAF16}"/>
          </ac:grpSpMkLst>
        </pc:grpChg>
        <pc:grpChg chg="mod">
          <ac:chgData name="Teresa Binks" userId="a2738410-2879-48a2-8c35-a24676bdb606" providerId="ADAL" clId="{883A6623-E847-4FB7-AE3E-F38B3D87149F}" dt="2019-05-01T12:35:19.744" v="421" actId="1076"/>
          <ac:grpSpMkLst>
            <pc:docMk/>
            <pc:sldMk cId="876542464" sldId="396"/>
            <ac:grpSpMk id="88" creationId="{8C197C79-55B7-425D-A295-B35D8ED17F9B}"/>
          </ac:grpSpMkLst>
        </pc:grpChg>
        <pc:grpChg chg="add del mod">
          <ac:chgData name="Teresa Binks" userId="a2738410-2879-48a2-8c35-a24676bdb606" providerId="ADAL" clId="{883A6623-E847-4FB7-AE3E-F38B3D87149F}" dt="2019-05-01T12:35:10.569" v="418" actId="478"/>
          <ac:grpSpMkLst>
            <pc:docMk/>
            <pc:sldMk cId="876542464" sldId="396"/>
            <ac:grpSpMk id="94" creationId="{58C8B80C-73DC-4846-9A73-234187B4AF7C}"/>
          </ac:grpSpMkLst>
        </pc:grpChg>
        <pc:grpChg chg="mod">
          <ac:chgData name="Teresa Binks" userId="a2738410-2879-48a2-8c35-a24676bdb606" providerId="ADAL" clId="{883A6623-E847-4FB7-AE3E-F38B3D87149F}" dt="2019-05-01T12:35:09.873" v="417" actId="571"/>
          <ac:grpSpMkLst>
            <pc:docMk/>
            <pc:sldMk cId="876542464" sldId="396"/>
            <ac:grpSpMk id="98" creationId="{0891288E-8CD0-403E-B14B-F8084D76ACE5}"/>
          </ac:grpSpMkLst>
        </pc:grpChg>
        <pc:grpChg chg="mod">
          <ac:chgData name="Teresa Binks" userId="a2738410-2879-48a2-8c35-a24676bdb606" providerId="ADAL" clId="{883A6623-E847-4FB7-AE3E-F38B3D87149F}" dt="2019-05-01T12:35:09.873" v="417" actId="571"/>
          <ac:grpSpMkLst>
            <pc:docMk/>
            <pc:sldMk cId="876542464" sldId="396"/>
            <ac:grpSpMk id="99" creationId="{CE77F6E8-D650-47CE-AF14-2B6759037ECF}"/>
          </ac:grpSpMkLst>
        </pc:grpChg>
        <pc:grpChg chg="mod">
          <ac:chgData name="Teresa Binks" userId="a2738410-2879-48a2-8c35-a24676bdb606" providerId="ADAL" clId="{883A6623-E847-4FB7-AE3E-F38B3D87149F}" dt="2019-05-01T12:35:09.873" v="417" actId="571"/>
          <ac:grpSpMkLst>
            <pc:docMk/>
            <pc:sldMk cId="876542464" sldId="396"/>
            <ac:grpSpMk id="102" creationId="{9E82693A-4933-4185-A7E1-0140AA58E177}"/>
          </ac:grpSpMkLst>
        </pc:grpChg>
        <pc:grpChg chg="add del mod">
          <ac:chgData name="Teresa Binks" userId="a2738410-2879-48a2-8c35-a24676bdb606" providerId="ADAL" clId="{883A6623-E847-4FB7-AE3E-F38B3D87149F}" dt="2019-05-01T12:35:33.443" v="426" actId="478"/>
          <ac:grpSpMkLst>
            <pc:docMk/>
            <pc:sldMk cId="876542464" sldId="396"/>
            <ac:grpSpMk id="108" creationId="{B3866976-E901-44F7-9B2E-6673504CAE1E}"/>
          </ac:grpSpMkLst>
        </pc:grpChg>
        <pc:grpChg chg="mod">
          <ac:chgData name="Teresa Binks" userId="a2738410-2879-48a2-8c35-a24676bdb606" providerId="ADAL" clId="{883A6623-E847-4FB7-AE3E-F38B3D87149F}" dt="2019-05-01T12:35:26.570" v="425" actId="1037"/>
          <ac:grpSpMkLst>
            <pc:docMk/>
            <pc:sldMk cId="876542464" sldId="396"/>
            <ac:grpSpMk id="112" creationId="{410CDC48-819E-4C64-B2EA-4B7147EB8FD0}"/>
          </ac:grpSpMkLst>
        </pc:grpChg>
        <pc:grpChg chg="mod">
          <ac:chgData name="Teresa Binks" userId="a2738410-2879-48a2-8c35-a24676bdb606" providerId="ADAL" clId="{883A6623-E847-4FB7-AE3E-F38B3D87149F}" dt="2019-05-01T12:35:26.570" v="425" actId="1037"/>
          <ac:grpSpMkLst>
            <pc:docMk/>
            <pc:sldMk cId="876542464" sldId="396"/>
            <ac:grpSpMk id="113" creationId="{D61C9FF4-2A29-434D-B965-E459AAB98E94}"/>
          </ac:grpSpMkLst>
        </pc:grpChg>
        <pc:grpChg chg="mod">
          <ac:chgData name="Teresa Binks" userId="a2738410-2879-48a2-8c35-a24676bdb606" providerId="ADAL" clId="{883A6623-E847-4FB7-AE3E-F38B3D87149F}" dt="2019-05-01T12:35:26.570" v="425" actId="1037"/>
          <ac:grpSpMkLst>
            <pc:docMk/>
            <pc:sldMk cId="876542464" sldId="396"/>
            <ac:grpSpMk id="116" creationId="{C1AA09B8-DC1A-44F6-A9A2-13E58242EB33}"/>
          </ac:grpSpMkLst>
        </pc:grpChg>
        <pc:grpChg chg="add del mod">
          <ac:chgData name="Teresa Binks" userId="a2738410-2879-48a2-8c35-a24676bdb606" providerId="ADAL" clId="{883A6623-E847-4FB7-AE3E-F38B3D87149F}" dt="2019-05-01T12:35:33.443" v="426" actId="478"/>
          <ac:grpSpMkLst>
            <pc:docMk/>
            <pc:sldMk cId="876542464" sldId="396"/>
            <ac:grpSpMk id="122" creationId="{29ABB752-7FB6-4978-8B6D-AED03FC7D398}"/>
          </ac:grpSpMkLst>
        </pc:grpChg>
        <pc:grpChg chg="mod">
          <ac:chgData name="Teresa Binks" userId="a2738410-2879-48a2-8c35-a24676bdb606" providerId="ADAL" clId="{883A6623-E847-4FB7-AE3E-F38B3D87149F}" dt="2019-05-01T12:35:26.570" v="425" actId="1037"/>
          <ac:grpSpMkLst>
            <pc:docMk/>
            <pc:sldMk cId="876542464" sldId="396"/>
            <ac:grpSpMk id="126" creationId="{E37E6B8A-B123-419C-8643-58D4757D0376}"/>
          </ac:grpSpMkLst>
        </pc:grpChg>
        <pc:grpChg chg="mod">
          <ac:chgData name="Teresa Binks" userId="a2738410-2879-48a2-8c35-a24676bdb606" providerId="ADAL" clId="{883A6623-E847-4FB7-AE3E-F38B3D87149F}" dt="2019-05-01T12:35:26.570" v="425" actId="1037"/>
          <ac:grpSpMkLst>
            <pc:docMk/>
            <pc:sldMk cId="876542464" sldId="396"/>
            <ac:grpSpMk id="127" creationId="{CE97F317-024F-4929-BC33-AFA09F85F9EA}"/>
          </ac:grpSpMkLst>
        </pc:grpChg>
        <pc:grpChg chg="mod">
          <ac:chgData name="Teresa Binks" userId="a2738410-2879-48a2-8c35-a24676bdb606" providerId="ADAL" clId="{883A6623-E847-4FB7-AE3E-F38B3D87149F}" dt="2019-05-01T12:35:26.570" v="425" actId="1037"/>
          <ac:grpSpMkLst>
            <pc:docMk/>
            <pc:sldMk cId="876542464" sldId="396"/>
            <ac:grpSpMk id="130" creationId="{20A9D107-E5A9-4B71-A3BA-8723065842CF}"/>
          </ac:grpSpMkLst>
        </pc:grpChg>
        <pc:grpChg chg="add mod">
          <ac:chgData name="Teresa Binks" userId="a2738410-2879-48a2-8c35-a24676bdb606" providerId="ADAL" clId="{883A6623-E847-4FB7-AE3E-F38B3D87149F}" dt="2019-05-01T12:38:17.753" v="431" actId="164"/>
          <ac:grpSpMkLst>
            <pc:docMk/>
            <pc:sldMk cId="876542464" sldId="396"/>
            <ac:grpSpMk id="136" creationId="{DBF195BE-56B9-44D2-AB40-077D6BE485B6}"/>
          </ac:grpSpMkLst>
        </pc:grpChg>
        <pc:grpChg chg="add del mod">
          <ac:chgData name="Teresa Binks" userId="a2738410-2879-48a2-8c35-a24676bdb606" providerId="ADAL" clId="{883A6623-E847-4FB7-AE3E-F38B3D87149F}" dt="2019-05-01T12:39:44.883" v="444" actId="165"/>
          <ac:grpSpMkLst>
            <pc:docMk/>
            <pc:sldMk cId="876542464" sldId="396"/>
            <ac:grpSpMk id="137" creationId="{0D3F21AB-D7EF-499A-818A-FA372FF34516}"/>
          </ac:grpSpMkLst>
        </pc:grpChg>
        <pc:grpChg chg="mod topLvl">
          <ac:chgData name="Teresa Binks" userId="a2738410-2879-48a2-8c35-a24676bdb606" providerId="ADAL" clId="{883A6623-E847-4FB7-AE3E-F38B3D87149F}" dt="2019-05-01T12:39:51.241" v="445" actId="164"/>
          <ac:grpSpMkLst>
            <pc:docMk/>
            <pc:sldMk cId="876542464" sldId="396"/>
            <ac:grpSpMk id="140" creationId="{11E39CC1-59A0-4590-8329-7EF0CD4B8A2C}"/>
          </ac:grpSpMkLst>
        </pc:grpChg>
        <pc:grpChg chg="mod topLvl">
          <ac:chgData name="Teresa Binks" userId="a2738410-2879-48a2-8c35-a24676bdb606" providerId="ADAL" clId="{883A6623-E847-4FB7-AE3E-F38B3D87149F}" dt="2019-05-01T12:39:51.241" v="445" actId="164"/>
          <ac:grpSpMkLst>
            <pc:docMk/>
            <pc:sldMk cId="876542464" sldId="396"/>
            <ac:grpSpMk id="141" creationId="{1246C258-F0AD-4278-A7C5-163BB84582A6}"/>
          </ac:grpSpMkLst>
        </pc:grpChg>
        <pc:grpChg chg="mod">
          <ac:chgData name="Teresa Binks" userId="a2738410-2879-48a2-8c35-a24676bdb606" providerId="ADAL" clId="{883A6623-E847-4FB7-AE3E-F38B3D87149F}" dt="2019-05-01T12:38:22.281" v="432" actId="571"/>
          <ac:grpSpMkLst>
            <pc:docMk/>
            <pc:sldMk cId="876542464" sldId="396"/>
            <ac:grpSpMk id="144" creationId="{238CFBFC-C8D1-4A3C-8FC7-70498012F03D}"/>
          </ac:grpSpMkLst>
        </pc:grpChg>
        <pc:grpChg chg="add mod">
          <ac:chgData name="Teresa Binks" userId="a2738410-2879-48a2-8c35-a24676bdb606" providerId="ADAL" clId="{883A6623-E847-4FB7-AE3E-F38B3D87149F}" dt="2019-05-01T12:38:24.432" v="433" actId="571"/>
          <ac:grpSpMkLst>
            <pc:docMk/>
            <pc:sldMk cId="876542464" sldId="396"/>
            <ac:grpSpMk id="150" creationId="{DA570148-BA4B-4AF7-B157-234192C3C81C}"/>
          </ac:grpSpMkLst>
        </pc:grpChg>
        <pc:grpChg chg="mod">
          <ac:chgData name="Teresa Binks" userId="a2738410-2879-48a2-8c35-a24676bdb606" providerId="ADAL" clId="{883A6623-E847-4FB7-AE3E-F38B3D87149F}" dt="2019-05-01T12:38:24.432" v="433" actId="571"/>
          <ac:grpSpMkLst>
            <pc:docMk/>
            <pc:sldMk cId="876542464" sldId="396"/>
            <ac:grpSpMk id="153" creationId="{2531DB3A-4EE5-4873-9327-8DB6AAB5CE9C}"/>
          </ac:grpSpMkLst>
        </pc:grpChg>
        <pc:grpChg chg="mod">
          <ac:chgData name="Teresa Binks" userId="a2738410-2879-48a2-8c35-a24676bdb606" providerId="ADAL" clId="{883A6623-E847-4FB7-AE3E-F38B3D87149F}" dt="2019-05-01T12:38:24.432" v="433" actId="571"/>
          <ac:grpSpMkLst>
            <pc:docMk/>
            <pc:sldMk cId="876542464" sldId="396"/>
            <ac:grpSpMk id="154" creationId="{7E235B14-C7EE-40EC-A99B-AD01829C4EA6}"/>
          </ac:grpSpMkLst>
        </pc:grpChg>
        <pc:grpChg chg="mod">
          <ac:chgData name="Teresa Binks" userId="a2738410-2879-48a2-8c35-a24676bdb606" providerId="ADAL" clId="{883A6623-E847-4FB7-AE3E-F38B3D87149F}" dt="2019-05-01T12:38:24.432" v="433" actId="571"/>
          <ac:grpSpMkLst>
            <pc:docMk/>
            <pc:sldMk cId="876542464" sldId="396"/>
            <ac:grpSpMk id="157" creationId="{8870DD09-04EB-489A-ADF0-252F685846F4}"/>
          </ac:grpSpMkLst>
        </pc:grpChg>
        <pc:grpChg chg="add mod">
          <ac:chgData name="Teresa Binks" userId="a2738410-2879-48a2-8c35-a24676bdb606" providerId="ADAL" clId="{883A6623-E847-4FB7-AE3E-F38B3D87149F}" dt="2019-05-01T12:38:27.317" v="434" actId="571"/>
          <ac:grpSpMkLst>
            <pc:docMk/>
            <pc:sldMk cId="876542464" sldId="396"/>
            <ac:grpSpMk id="163" creationId="{B9D24AB7-DC96-4DBF-8889-1F713E484FA3}"/>
          </ac:grpSpMkLst>
        </pc:grpChg>
        <pc:grpChg chg="mod">
          <ac:chgData name="Teresa Binks" userId="a2738410-2879-48a2-8c35-a24676bdb606" providerId="ADAL" clId="{883A6623-E847-4FB7-AE3E-F38B3D87149F}" dt="2019-05-01T12:38:27.317" v="434" actId="571"/>
          <ac:grpSpMkLst>
            <pc:docMk/>
            <pc:sldMk cId="876542464" sldId="396"/>
            <ac:grpSpMk id="166" creationId="{9FC4671A-CCDF-46BA-B923-B2C22666411D}"/>
          </ac:grpSpMkLst>
        </pc:grpChg>
        <pc:grpChg chg="mod">
          <ac:chgData name="Teresa Binks" userId="a2738410-2879-48a2-8c35-a24676bdb606" providerId="ADAL" clId="{883A6623-E847-4FB7-AE3E-F38B3D87149F}" dt="2019-05-01T12:38:27.317" v="434" actId="571"/>
          <ac:grpSpMkLst>
            <pc:docMk/>
            <pc:sldMk cId="876542464" sldId="396"/>
            <ac:grpSpMk id="167" creationId="{43A7DBE8-D4B5-4923-8015-3579A4035C49}"/>
          </ac:grpSpMkLst>
        </pc:grpChg>
        <pc:grpChg chg="mod">
          <ac:chgData name="Teresa Binks" userId="a2738410-2879-48a2-8c35-a24676bdb606" providerId="ADAL" clId="{883A6623-E847-4FB7-AE3E-F38B3D87149F}" dt="2019-05-01T12:38:27.317" v="434" actId="571"/>
          <ac:grpSpMkLst>
            <pc:docMk/>
            <pc:sldMk cId="876542464" sldId="396"/>
            <ac:grpSpMk id="170" creationId="{ACE4502A-DFE5-4260-B32F-CD71431025F9}"/>
          </ac:grpSpMkLst>
        </pc:grpChg>
        <pc:grpChg chg="add mod">
          <ac:chgData name="Teresa Binks" userId="a2738410-2879-48a2-8c35-a24676bdb606" providerId="ADAL" clId="{883A6623-E847-4FB7-AE3E-F38B3D87149F}" dt="2019-05-01T12:39:51.241" v="445" actId="164"/>
          <ac:grpSpMkLst>
            <pc:docMk/>
            <pc:sldMk cId="876542464" sldId="396"/>
            <ac:grpSpMk id="178" creationId="{2A4F6C42-B29D-45C0-B083-A090CFCD6AA9}"/>
          </ac:grpSpMkLst>
        </pc:grpChg>
        <pc:grpChg chg="add del mod">
          <ac:chgData name="Teresa Binks" userId="a2738410-2879-48a2-8c35-a24676bdb606" providerId="ADAL" clId="{883A6623-E847-4FB7-AE3E-F38B3D87149F}" dt="2019-05-01T12:39:56.867" v="447" actId="165"/>
          <ac:grpSpMkLst>
            <pc:docMk/>
            <pc:sldMk cId="876542464" sldId="396"/>
            <ac:grpSpMk id="179" creationId="{3D48C0FE-1D97-4963-8903-D8D7CE04EC19}"/>
          </ac:grpSpMkLst>
        </pc:grpChg>
        <pc:grpChg chg="mod topLvl">
          <ac:chgData name="Teresa Binks" userId="a2738410-2879-48a2-8c35-a24676bdb606" providerId="ADAL" clId="{883A6623-E847-4FB7-AE3E-F38B3D87149F}" dt="2019-05-01T12:39:56.867" v="447" actId="165"/>
          <ac:grpSpMkLst>
            <pc:docMk/>
            <pc:sldMk cId="876542464" sldId="396"/>
            <ac:grpSpMk id="181" creationId="{697557EC-1447-4B7A-A708-04FB895CFC28}"/>
          </ac:grpSpMkLst>
        </pc:grpChg>
        <pc:grpChg chg="del mod topLvl">
          <ac:chgData name="Teresa Binks" userId="a2738410-2879-48a2-8c35-a24676bdb606" providerId="ADAL" clId="{883A6623-E847-4FB7-AE3E-F38B3D87149F}" dt="2019-05-01T12:40:39.817" v="454" actId="478"/>
          <ac:grpSpMkLst>
            <pc:docMk/>
            <pc:sldMk cId="876542464" sldId="396"/>
            <ac:grpSpMk id="182" creationId="{4C307FF4-B63A-4697-BFFD-3C08D146670D}"/>
          </ac:grpSpMkLst>
        </pc:grpChg>
        <pc:grpChg chg="mod">
          <ac:chgData name="Teresa Binks" userId="a2738410-2879-48a2-8c35-a24676bdb606" providerId="ADAL" clId="{883A6623-E847-4FB7-AE3E-F38B3D87149F}" dt="2019-05-01T12:39:54.126" v="446" actId="571"/>
          <ac:grpSpMkLst>
            <pc:docMk/>
            <pc:sldMk cId="876542464" sldId="396"/>
            <ac:grpSpMk id="185" creationId="{2506C676-066B-42DC-9554-91D0EFB9B21A}"/>
          </ac:grpSpMkLst>
        </pc:grpChg>
        <pc:grpChg chg="add del mod">
          <ac:chgData name="Teresa Binks" userId="a2738410-2879-48a2-8c35-a24676bdb606" providerId="ADAL" clId="{883A6623-E847-4FB7-AE3E-F38B3D87149F}" dt="2019-05-01T12:41:04.500" v="470" actId="165"/>
          <ac:grpSpMkLst>
            <pc:docMk/>
            <pc:sldMk cId="876542464" sldId="396"/>
            <ac:grpSpMk id="191" creationId="{E00DD858-EDB9-4BF1-819B-342C4078A98B}"/>
          </ac:grpSpMkLst>
        </pc:grpChg>
        <pc:grpChg chg="add mod">
          <ac:chgData name="Teresa Binks" userId="a2738410-2879-48a2-8c35-a24676bdb606" providerId="ADAL" clId="{883A6623-E847-4FB7-AE3E-F38B3D87149F}" dt="2019-05-01T12:41:51.979" v="477" actId="164"/>
          <ac:grpSpMkLst>
            <pc:docMk/>
            <pc:sldMk cId="876542464" sldId="396"/>
            <ac:grpSpMk id="203" creationId="{CEF1F20F-9A57-4904-830D-82250BC18BC2}"/>
          </ac:grpSpMkLst>
        </pc:grpChg>
        <pc:picChg chg="del">
          <ac:chgData name="Teresa Binks" userId="a2738410-2879-48a2-8c35-a24676bdb606" providerId="ADAL" clId="{883A6623-E847-4FB7-AE3E-F38B3D87149F}" dt="2019-05-01T12:29:56.977" v="349" actId="478"/>
          <ac:picMkLst>
            <pc:docMk/>
            <pc:sldMk cId="876542464" sldId="396"/>
            <ac:picMk id="13" creationId="{6F6010BF-6A4C-439A-9F48-ED76BEB2638B}"/>
          </ac:picMkLst>
        </pc:picChg>
        <pc:picChg chg="del">
          <ac:chgData name="Teresa Binks" userId="a2738410-2879-48a2-8c35-a24676bdb606" providerId="ADAL" clId="{883A6623-E847-4FB7-AE3E-F38B3D87149F}" dt="2019-05-01T12:29:54.278" v="348" actId="478"/>
          <ac:picMkLst>
            <pc:docMk/>
            <pc:sldMk cId="876542464" sldId="396"/>
            <ac:picMk id="14" creationId="{2A9AE338-715B-4679-8530-5AFBA44ED2C2}"/>
          </ac:picMkLst>
        </pc:picChg>
        <pc:picChg chg="del">
          <ac:chgData name="Teresa Binks" userId="a2738410-2879-48a2-8c35-a24676bdb606" providerId="ADAL" clId="{883A6623-E847-4FB7-AE3E-F38B3D87149F}" dt="2019-05-01T12:30:10.763" v="354" actId="478"/>
          <ac:picMkLst>
            <pc:docMk/>
            <pc:sldMk cId="876542464" sldId="396"/>
            <ac:picMk id="18" creationId="{EEE6B99D-5958-4727-87CA-6AE553296555}"/>
          </ac:picMkLst>
        </pc:picChg>
        <pc:picChg chg="del">
          <ac:chgData name="Teresa Binks" userId="a2738410-2879-48a2-8c35-a24676bdb606" providerId="ADAL" clId="{883A6623-E847-4FB7-AE3E-F38B3D87149F}" dt="2019-05-01T12:30:02.342" v="351" actId="478"/>
          <ac:picMkLst>
            <pc:docMk/>
            <pc:sldMk cId="876542464" sldId="396"/>
            <ac:picMk id="22" creationId="{0709B2D7-BBDA-4E07-B990-6B25BA2AC42F}"/>
          </ac:picMkLst>
        </pc:picChg>
        <pc:picChg chg="add mod topLvl">
          <ac:chgData name="Teresa Binks" userId="a2738410-2879-48a2-8c35-a24676bdb606" providerId="ADAL" clId="{883A6623-E847-4FB7-AE3E-F38B3D87149F}" dt="2019-05-01T12:38:17.753" v="431" actId="164"/>
          <ac:picMkLst>
            <pc:docMk/>
            <pc:sldMk cId="876542464" sldId="396"/>
            <ac:picMk id="34" creationId="{7A6BCDA5-29AC-4C50-A1C7-1A30C471FF2F}"/>
          </ac:picMkLst>
        </pc:picChg>
        <pc:picChg chg="add mod topLvl">
          <ac:chgData name="Teresa Binks" userId="a2738410-2879-48a2-8c35-a24676bdb606" providerId="ADAL" clId="{883A6623-E847-4FB7-AE3E-F38B3D87149F}" dt="2019-05-01T12:38:17.753" v="431" actId="164"/>
          <ac:picMkLst>
            <pc:docMk/>
            <pc:sldMk cId="876542464" sldId="396"/>
            <ac:picMk id="35" creationId="{EE446762-EAB5-412A-A414-21283F76BD0A}"/>
          </ac:picMkLst>
        </pc:picChg>
        <pc:picChg chg="mod topLvl">
          <ac:chgData name="Teresa Binks" userId="a2738410-2879-48a2-8c35-a24676bdb606" providerId="ADAL" clId="{883A6623-E847-4FB7-AE3E-F38B3D87149F}" dt="2019-05-01T12:33:46.166" v="402" actId="164"/>
          <ac:picMkLst>
            <pc:docMk/>
            <pc:sldMk cId="876542464" sldId="396"/>
            <ac:picMk id="38" creationId="{C2A335DF-7D4E-4193-BFD3-6F7B45D35D12}"/>
          </ac:picMkLst>
        </pc:picChg>
        <pc:picChg chg="mod topLvl">
          <ac:chgData name="Teresa Binks" userId="a2738410-2879-48a2-8c35-a24676bdb606" providerId="ADAL" clId="{883A6623-E847-4FB7-AE3E-F38B3D87149F}" dt="2019-05-01T12:33:46.166" v="402" actId="164"/>
          <ac:picMkLst>
            <pc:docMk/>
            <pc:sldMk cId="876542464" sldId="396"/>
            <ac:picMk id="39" creationId="{52298F62-B44A-4454-8942-CF4895020F14}"/>
          </ac:picMkLst>
        </pc:picChg>
        <pc:picChg chg="mod topLvl">
          <ac:chgData name="Teresa Binks" userId="a2738410-2879-48a2-8c35-a24676bdb606" providerId="ADAL" clId="{883A6623-E847-4FB7-AE3E-F38B3D87149F}" dt="2019-05-01T12:33:46.166" v="402" actId="164"/>
          <ac:picMkLst>
            <pc:docMk/>
            <pc:sldMk cId="876542464" sldId="396"/>
            <ac:picMk id="40" creationId="{8BA4D955-B4CE-4302-BE6B-1591C0C667F4}"/>
          </ac:picMkLst>
        </pc:picChg>
        <pc:picChg chg="mod topLvl">
          <ac:chgData name="Teresa Binks" userId="a2738410-2879-48a2-8c35-a24676bdb606" providerId="ADAL" clId="{883A6623-E847-4FB7-AE3E-F38B3D87149F}" dt="2019-05-01T12:33:46.166" v="402" actId="164"/>
          <ac:picMkLst>
            <pc:docMk/>
            <pc:sldMk cId="876542464" sldId="396"/>
            <ac:picMk id="41" creationId="{C27C2CE8-FAA9-45B1-B57F-6BD0AAE9AE56}"/>
          </ac:picMkLst>
        </pc:picChg>
        <pc:picChg chg="mod topLvl">
          <ac:chgData name="Teresa Binks" userId="a2738410-2879-48a2-8c35-a24676bdb606" providerId="ADAL" clId="{883A6623-E847-4FB7-AE3E-F38B3D87149F}" dt="2019-05-01T12:33:46.166" v="402" actId="164"/>
          <ac:picMkLst>
            <pc:docMk/>
            <pc:sldMk cId="876542464" sldId="396"/>
            <ac:picMk id="45" creationId="{B551354B-1CD9-4278-A712-D4242FD6522D}"/>
          </ac:picMkLst>
        </pc:picChg>
        <pc:picChg chg="mod topLvl">
          <ac:chgData name="Teresa Binks" userId="a2738410-2879-48a2-8c35-a24676bdb606" providerId="ADAL" clId="{883A6623-E847-4FB7-AE3E-F38B3D87149F}" dt="2019-05-01T12:33:46.166" v="402" actId="164"/>
          <ac:picMkLst>
            <pc:docMk/>
            <pc:sldMk cId="876542464" sldId="396"/>
            <ac:picMk id="46" creationId="{9493EEBF-B98A-49CE-BB31-025C7F2000F4}"/>
          </ac:picMkLst>
        </pc:picChg>
        <pc:picChg chg="mod topLvl">
          <ac:chgData name="Teresa Binks" userId="a2738410-2879-48a2-8c35-a24676bdb606" providerId="ADAL" clId="{883A6623-E847-4FB7-AE3E-F38B3D87149F}" dt="2019-05-01T12:33:46.166" v="402" actId="164"/>
          <ac:picMkLst>
            <pc:docMk/>
            <pc:sldMk cId="876542464" sldId="396"/>
            <ac:picMk id="47" creationId="{E7A870F3-E2B1-4D53-9E27-24711C586F63}"/>
          </ac:picMkLst>
        </pc:picChg>
        <pc:picChg chg="add mod">
          <ac:chgData name="Teresa Binks" userId="a2738410-2879-48a2-8c35-a24676bdb606" providerId="ADAL" clId="{883A6623-E847-4FB7-AE3E-F38B3D87149F}" dt="2019-05-01T12:38:43.012" v="439" actId="1076"/>
          <ac:picMkLst>
            <pc:docMk/>
            <pc:sldMk cId="876542464" sldId="396"/>
            <ac:picMk id="64" creationId="{882BD08F-B6C9-4BDA-93EB-61E28DFB69DF}"/>
          </ac:picMkLst>
        </pc:picChg>
        <pc:picChg chg="mod topLvl">
          <ac:chgData name="Teresa Binks" userId="a2738410-2879-48a2-8c35-a24676bdb606" providerId="ADAL" clId="{883A6623-E847-4FB7-AE3E-F38B3D87149F}" dt="2019-05-01T12:39:51.241" v="445" actId="164"/>
          <ac:picMkLst>
            <pc:docMk/>
            <pc:sldMk cId="876542464" sldId="396"/>
            <ac:picMk id="142" creationId="{850859BB-281D-46D3-88F2-EE98CC6F8B1E}"/>
          </ac:picMkLst>
        </pc:picChg>
        <pc:picChg chg="mod topLvl">
          <ac:chgData name="Teresa Binks" userId="a2738410-2879-48a2-8c35-a24676bdb606" providerId="ADAL" clId="{883A6623-E847-4FB7-AE3E-F38B3D87149F}" dt="2019-05-01T12:39:51.241" v="445" actId="164"/>
          <ac:picMkLst>
            <pc:docMk/>
            <pc:sldMk cId="876542464" sldId="396"/>
            <ac:picMk id="143" creationId="{6DADE853-BBA9-4D2B-AC57-5D3C145BF7E9}"/>
          </ac:picMkLst>
        </pc:picChg>
        <pc:picChg chg="del mod topLvl">
          <ac:chgData name="Teresa Binks" userId="a2738410-2879-48a2-8c35-a24676bdb606" providerId="ADAL" clId="{883A6623-E847-4FB7-AE3E-F38B3D87149F}" dt="2019-05-01T12:40:00.547" v="448" actId="478"/>
          <ac:picMkLst>
            <pc:docMk/>
            <pc:sldMk cId="876542464" sldId="396"/>
            <ac:picMk id="183" creationId="{68CFE4C7-A08E-4CD9-A147-04413DF96F19}"/>
          </ac:picMkLst>
        </pc:picChg>
        <pc:picChg chg="del mod topLvl">
          <ac:chgData name="Teresa Binks" userId="a2738410-2879-48a2-8c35-a24676bdb606" providerId="ADAL" clId="{883A6623-E847-4FB7-AE3E-F38B3D87149F}" dt="2019-05-01T12:40:02.646" v="449" actId="478"/>
          <ac:picMkLst>
            <pc:docMk/>
            <pc:sldMk cId="876542464" sldId="396"/>
            <ac:picMk id="184" creationId="{E3A55CB1-98EF-48B7-B7A4-90DBA850B281}"/>
          </ac:picMkLst>
        </pc:picChg>
        <pc:picChg chg="mod topLvl">
          <ac:chgData name="Teresa Binks" userId="a2738410-2879-48a2-8c35-a24676bdb606" providerId="ADAL" clId="{883A6623-E847-4FB7-AE3E-F38B3D87149F}" dt="2019-05-01T12:41:51.979" v="477" actId="164"/>
          <ac:picMkLst>
            <pc:docMk/>
            <pc:sldMk cId="876542464" sldId="396"/>
            <ac:picMk id="193" creationId="{C2C413CC-20E5-4BEC-9C8F-F769C70BCEC0}"/>
          </ac:picMkLst>
        </pc:picChg>
        <pc:picChg chg="mod topLvl">
          <ac:chgData name="Teresa Binks" userId="a2738410-2879-48a2-8c35-a24676bdb606" providerId="ADAL" clId="{883A6623-E847-4FB7-AE3E-F38B3D87149F}" dt="2019-05-01T12:41:51.979" v="477" actId="164"/>
          <ac:picMkLst>
            <pc:docMk/>
            <pc:sldMk cId="876542464" sldId="396"/>
            <ac:picMk id="194" creationId="{AF352245-9F57-430D-A322-C6B3C3B2ADD8}"/>
          </ac:picMkLst>
        </pc:picChg>
        <pc:picChg chg="mod topLvl">
          <ac:chgData name="Teresa Binks" userId="a2738410-2879-48a2-8c35-a24676bdb606" providerId="ADAL" clId="{883A6623-E847-4FB7-AE3E-F38B3D87149F}" dt="2019-05-01T12:41:51.979" v="477" actId="164"/>
          <ac:picMkLst>
            <pc:docMk/>
            <pc:sldMk cId="876542464" sldId="396"/>
            <ac:picMk id="197" creationId="{28F7A955-06BB-42A1-AB83-D6A61E5502C2}"/>
          </ac:picMkLst>
        </pc:picChg>
        <pc:picChg chg="mod topLvl">
          <ac:chgData name="Teresa Binks" userId="a2738410-2879-48a2-8c35-a24676bdb606" providerId="ADAL" clId="{883A6623-E847-4FB7-AE3E-F38B3D87149F}" dt="2019-05-01T12:41:51.979" v="477" actId="164"/>
          <ac:picMkLst>
            <pc:docMk/>
            <pc:sldMk cId="876542464" sldId="396"/>
            <ac:picMk id="198" creationId="{D8777520-170A-49E8-A1C4-F2399FBA5346}"/>
          </ac:picMkLst>
        </pc:picChg>
        <pc:cxnChg chg="mod">
          <ac:chgData name="Teresa Binks" userId="a2738410-2879-48a2-8c35-a24676bdb606" providerId="ADAL" clId="{883A6623-E847-4FB7-AE3E-F38B3D87149F}" dt="2019-05-01T12:33:36.808" v="400" actId="478"/>
          <ac:cxnSpMkLst>
            <pc:docMk/>
            <pc:sldMk cId="876542464" sldId="396"/>
            <ac:cxnSpMk id="51" creationId="{2FB065B9-3F04-450B-BD69-CD517789051A}"/>
          </ac:cxnSpMkLst>
        </pc:cxnChg>
        <pc:cxnChg chg="del mod">
          <ac:chgData name="Teresa Binks" userId="a2738410-2879-48a2-8c35-a24676bdb606" providerId="ADAL" clId="{883A6623-E847-4FB7-AE3E-F38B3D87149F}" dt="2019-05-01T12:33:24.899" v="396" actId="478"/>
          <ac:cxnSpMkLst>
            <pc:docMk/>
            <pc:sldMk cId="876542464" sldId="396"/>
            <ac:cxnSpMk id="52" creationId="{67281152-4B42-4DD0-956C-2A714C6FAA17}"/>
          </ac:cxnSpMkLst>
        </pc:cxnChg>
        <pc:cxnChg chg="del mod">
          <ac:chgData name="Teresa Binks" userId="a2738410-2879-48a2-8c35-a24676bdb606" providerId="ADAL" clId="{883A6623-E847-4FB7-AE3E-F38B3D87149F}" dt="2019-05-01T12:33:02.353" v="393" actId="478"/>
          <ac:cxnSpMkLst>
            <pc:docMk/>
            <pc:sldMk cId="876542464" sldId="396"/>
            <ac:cxnSpMk id="56" creationId="{F103389A-F5B4-4AAA-986B-729B4C2AA685}"/>
          </ac:cxnSpMkLst>
        </pc:cxnChg>
        <pc:cxnChg chg="del mod topLvl">
          <ac:chgData name="Teresa Binks" userId="a2738410-2879-48a2-8c35-a24676bdb606" providerId="ADAL" clId="{883A6623-E847-4FB7-AE3E-F38B3D87149F}" dt="2019-05-01T12:33:35.584" v="399" actId="478"/>
          <ac:cxnSpMkLst>
            <pc:docMk/>
            <pc:sldMk cId="876542464" sldId="396"/>
            <ac:cxnSpMk id="57" creationId="{8D42E45B-0E75-4228-830B-88417F6EB185}"/>
          </ac:cxnSpMkLst>
        </pc:cxnChg>
        <pc:cxnChg chg="mod">
          <ac:chgData name="Teresa Binks" userId="a2738410-2879-48a2-8c35-a24676bdb606" providerId="ADAL" clId="{883A6623-E847-4FB7-AE3E-F38B3D87149F}" dt="2019-05-01T12:33:37.665" v="401" actId="478"/>
          <ac:cxnSpMkLst>
            <pc:docMk/>
            <pc:sldMk cId="876542464" sldId="396"/>
            <ac:cxnSpMk id="61" creationId="{323A3B84-851F-47DE-9C05-C372DC170399}"/>
          </ac:cxnSpMkLst>
        </pc:cxnChg>
        <pc:cxnChg chg="mod">
          <ac:chgData name="Teresa Binks" userId="a2738410-2879-48a2-8c35-a24676bdb606" providerId="ADAL" clId="{883A6623-E847-4FB7-AE3E-F38B3D87149F}" dt="2019-05-01T12:33:37.665" v="401" actId="478"/>
          <ac:cxnSpMkLst>
            <pc:docMk/>
            <pc:sldMk cId="876542464" sldId="396"/>
            <ac:cxnSpMk id="62" creationId="{274EF4C2-0762-4C37-A77D-79C084D09C72}"/>
          </ac:cxnSpMkLst>
        </pc:cxnChg>
      </pc:sldChg>
      <pc:sldChg chg="addSp delSp modSp add">
        <pc:chgData name="Teresa Binks" userId="a2738410-2879-48a2-8c35-a24676bdb606" providerId="ADAL" clId="{883A6623-E847-4FB7-AE3E-F38B3D87149F}" dt="2019-05-01T12:43:26.741" v="485" actId="478"/>
        <pc:sldMkLst>
          <pc:docMk/>
          <pc:sldMk cId="1925897025" sldId="397"/>
        </pc:sldMkLst>
        <pc:spChg chg="del">
          <ac:chgData name="Teresa Binks" userId="a2738410-2879-48a2-8c35-a24676bdb606" providerId="ADAL" clId="{883A6623-E847-4FB7-AE3E-F38B3D87149F}" dt="2019-05-01T12:43:24.217" v="483" actId="478"/>
          <ac:spMkLst>
            <pc:docMk/>
            <pc:sldMk cId="1925897025" sldId="397"/>
            <ac:spMk id="5" creationId="{73B86434-EE4C-4EA1-A081-192B0166D04F}"/>
          </ac:spMkLst>
        </pc:spChg>
        <pc:spChg chg="mod topLvl">
          <ac:chgData name="Teresa Binks" userId="a2738410-2879-48a2-8c35-a24676bdb606" providerId="ADAL" clId="{883A6623-E847-4FB7-AE3E-F38B3D87149F}" dt="2019-05-01T12:43:11.799" v="481" actId="165"/>
          <ac:spMkLst>
            <pc:docMk/>
            <pc:sldMk cId="1925897025" sldId="397"/>
            <ac:spMk id="6" creationId="{34270849-C784-4C43-ABF7-35DA0A471763}"/>
          </ac:spMkLst>
        </pc:spChg>
        <pc:spChg chg="mod topLvl">
          <ac:chgData name="Teresa Binks" userId="a2738410-2879-48a2-8c35-a24676bdb606" providerId="ADAL" clId="{883A6623-E847-4FB7-AE3E-F38B3D87149F}" dt="2019-05-01T12:43:11.799" v="481" actId="165"/>
          <ac:spMkLst>
            <pc:docMk/>
            <pc:sldMk cId="1925897025" sldId="397"/>
            <ac:spMk id="27" creationId="{740550BA-772C-464A-8080-5F63C597F51A}"/>
          </ac:spMkLst>
        </pc:spChg>
        <pc:spChg chg="mod topLvl">
          <ac:chgData name="Teresa Binks" userId="a2738410-2879-48a2-8c35-a24676bdb606" providerId="ADAL" clId="{883A6623-E847-4FB7-AE3E-F38B3D87149F}" dt="2019-05-01T12:43:11.799" v="481" actId="165"/>
          <ac:spMkLst>
            <pc:docMk/>
            <pc:sldMk cId="1925897025" sldId="397"/>
            <ac:spMk id="32" creationId="{76152B96-3B4E-42FD-98BE-602C7C7D766D}"/>
          </ac:spMkLst>
        </pc:spChg>
        <pc:spChg chg="mod topLvl">
          <ac:chgData name="Teresa Binks" userId="a2738410-2879-48a2-8c35-a24676bdb606" providerId="ADAL" clId="{883A6623-E847-4FB7-AE3E-F38B3D87149F}" dt="2019-05-01T12:43:11.799" v="481" actId="165"/>
          <ac:spMkLst>
            <pc:docMk/>
            <pc:sldMk cId="1925897025" sldId="397"/>
            <ac:spMk id="139" creationId="{FCB3A7F9-816A-4FD4-B09E-1029A7F49DED}"/>
          </ac:spMkLst>
        </pc:spChg>
        <pc:spChg chg="mod topLvl">
          <ac:chgData name="Teresa Binks" userId="a2738410-2879-48a2-8c35-a24676bdb606" providerId="ADAL" clId="{883A6623-E847-4FB7-AE3E-F38B3D87149F}" dt="2019-05-01T12:43:11.799" v="481" actId="165"/>
          <ac:spMkLst>
            <pc:docMk/>
            <pc:sldMk cId="1925897025" sldId="397"/>
            <ac:spMk id="151" creationId="{54DDF4AA-BDC6-4FCA-AB8C-56D6FC0E8F40}"/>
          </ac:spMkLst>
        </pc:spChg>
        <pc:spChg chg="mod topLvl">
          <ac:chgData name="Teresa Binks" userId="a2738410-2879-48a2-8c35-a24676bdb606" providerId="ADAL" clId="{883A6623-E847-4FB7-AE3E-F38B3D87149F}" dt="2019-05-01T12:43:11.799" v="481" actId="165"/>
          <ac:spMkLst>
            <pc:docMk/>
            <pc:sldMk cId="1925897025" sldId="397"/>
            <ac:spMk id="152" creationId="{8B8D760F-6FB3-4B31-B1D2-F9D4005F3F70}"/>
          </ac:spMkLst>
        </pc:spChg>
        <pc:spChg chg="mod topLvl">
          <ac:chgData name="Teresa Binks" userId="a2738410-2879-48a2-8c35-a24676bdb606" providerId="ADAL" clId="{883A6623-E847-4FB7-AE3E-F38B3D87149F}" dt="2019-05-01T12:43:11.799" v="481" actId="165"/>
          <ac:spMkLst>
            <pc:docMk/>
            <pc:sldMk cId="1925897025" sldId="397"/>
            <ac:spMk id="164" creationId="{2513D7DD-735F-4C62-BE68-7A4421CE0F1C}"/>
          </ac:spMkLst>
        </pc:spChg>
        <pc:spChg chg="mod topLvl">
          <ac:chgData name="Teresa Binks" userId="a2738410-2879-48a2-8c35-a24676bdb606" providerId="ADAL" clId="{883A6623-E847-4FB7-AE3E-F38B3D87149F}" dt="2019-05-01T12:43:11.799" v="481" actId="165"/>
          <ac:spMkLst>
            <pc:docMk/>
            <pc:sldMk cId="1925897025" sldId="397"/>
            <ac:spMk id="165" creationId="{EB1DAE2D-4264-4591-8984-3C8E271A879E}"/>
          </ac:spMkLst>
        </pc:spChg>
        <pc:spChg chg="del">
          <ac:chgData name="Teresa Binks" userId="a2738410-2879-48a2-8c35-a24676bdb606" providerId="ADAL" clId="{883A6623-E847-4FB7-AE3E-F38B3D87149F}" dt="2019-05-01T12:43:26.741" v="485" actId="478"/>
          <ac:spMkLst>
            <pc:docMk/>
            <pc:sldMk cId="1925897025" sldId="397"/>
            <ac:spMk id="176" creationId="{456899DA-9EF3-43F2-BB4D-3B204A2E50F3}"/>
          </ac:spMkLst>
        </pc:spChg>
        <pc:spChg chg="mod">
          <ac:chgData name="Teresa Binks" userId="a2738410-2879-48a2-8c35-a24676bdb606" providerId="ADAL" clId="{883A6623-E847-4FB7-AE3E-F38B3D87149F}" dt="2019-05-01T12:43:17.195" v="482" actId="164"/>
          <ac:spMkLst>
            <pc:docMk/>
            <pc:sldMk cId="1925897025" sldId="397"/>
            <ac:spMk id="180" creationId="{9CE90F94-2BCD-4DC4-8FB5-EB2F9EFD0903}"/>
          </ac:spMkLst>
        </pc:spChg>
        <pc:spChg chg="mod topLvl">
          <ac:chgData name="Teresa Binks" userId="a2738410-2879-48a2-8c35-a24676bdb606" providerId="ADAL" clId="{883A6623-E847-4FB7-AE3E-F38B3D87149F}" dt="2019-05-01T12:43:17.195" v="482" actId="164"/>
          <ac:spMkLst>
            <pc:docMk/>
            <pc:sldMk cId="1925897025" sldId="397"/>
            <ac:spMk id="189" creationId="{EDA49691-1995-4BDF-B0E5-EDD98A8222AF}"/>
          </ac:spMkLst>
        </pc:spChg>
        <pc:spChg chg="mod">
          <ac:chgData name="Teresa Binks" userId="a2738410-2879-48a2-8c35-a24676bdb606" providerId="ADAL" clId="{883A6623-E847-4FB7-AE3E-F38B3D87149F}" dt="2019-05-01T12:43:17.195" v="482" actId="164"/>
          <ac:spMkLst>
            <pc:docMk/>
            <pc:sldMk cId="1925897025" sldId="397"/>
            <ac:spMk id="195" creationId="{5AD7709C-AD7F-4E17-A40E-04101EA54E16}"/>
          </ac:spMkLst>
        </pc:spChg>
        <pc:spChg chg="mod topLvl">
          <ac:chgData name="Teresa Binks" userId="a2738410-2879-48a2-8c35-a24676bdb606" providerId="ADAL" clId="{883A6623-E847-4FB7-AE3E-F38B3D87149F}" dt="2019-05-01T12:43:17.195" v="482" actId="164"/>
          <ac:spMkLst>
            <pc:docMk/>
            <pc:sldMk cId="1925897025" sldId="397"/>
            <ac:spMk id="196" creationId="{3E531111-84D4-446D-965D-751F65A1C9E3}"/>
          </ac:spMkLst>
        </pc:spChg>
        <pc:spChg chg="mod topLvl">
          <ac:chgData name="Teresa Binks" userId="a2738410-2879-48a2-8c35-a24676bdb606" providerId="ADAL" clId="{883A6623-E847-4FB7-AE3E-F38B3D87149F}" dt="2019-05-01T12:43:17.195" v="482" actId="164"/>
          <ac:spMkLst>
            <pc:docMk/>
            <pc:sldMk cId="1925897025" sldId="397"/>
            <ac:spMk id="199" creationId="{E1D9C93A-9234-42E8-9FFF-858A40DC7674}"/>
          </ac:spMkLst>
        </pc:spChg>
        <pc:spChg chg="mod topLvl">
          <ac:chgData name="Teresa Binks" userId="a2738410-2879-48a2-8c35-a24676bdb606" providerId="ADAL" clId="{883A6623-E847-4FB7-AE3E-F38B3D87149F}" dt="2019-05-01T12:43:17.195" v="482" actId="164"/>
          <ac:spMkLst>
            <pc:docMk/>
            <pc:sldMk cId="1925897025" sldId="397"/>
            <ac:spMk id="200" creationId="{FA4A4DC4-1A11-4E22-BE05-79D2417AC221}"/>
          </ac:spMkLst>
        </pc:spChg>
        <pc:spChg chg="mod topLvl">
          <ac:chgData name="Teresa Binks" userId="a2738410-2879-48a2-8c35-a24676bdb606" providerId="ADAL" clId="{883A6623-E847-4FB7-AE3E-F38B3D87149F}" dt="2019-05-01T12:43:17.195" v="482" actId="164"/>
          <ac:spMkLst>
            <pc:docMk/>
            <pc:sldMk cId="1925897025" sldId="397"/>
            <ac:spMk id="201" creationId="{AB9CA69E-27AC-4B35-9EE4-051FB53EEE51}"/>
          </ac:spMkLst>
        </pc:spChg>
        <pc:spChg chg="mod topLvl">
          <ac:chgData name="Teresa Binks" userId="a2738410-2879-48a2-8c35-a24676bdb606" providerId="ADAL" clId="{883A6623-E847-4FB7-AE3E-F38B3D87149F}" dt="2019-05-01T12:43:17.195" v="482" actId="164"/>
          <ac:spMkLst>
            <pc:docMk/>
            <pc:sldMk cId="1925897025" sldId="397"/>
            <ac:spMk id="202" creationId="{B1FB100B-6CA6-40E4-8BEB-C0D739C4C549}"/>
          </ac:spMkLst>
        </pc:spChg>
        <pc:grpChg chg="add del mod">
          <ac:chgData name="Teresa Binks" userId="a2738410-2879-48a2-8c35-a24676bdb606" providerId="ADAL" clId="{883A6623-E847-4FB7-AE3E-F38B3D87149F}" dt="2019-05-01T12:43:26.240" v="484" actId="478"/>
          <ac:grpSpMkLst>
            <pc:docMk/>
            <pc:sldMk cId="1925897025" sldId="397"/>
            <ac:grpSpMk id="2" creationId="{C7647775-6A0C-4119-865C-8DCA8D63C1F6}"/>
          </ac:grpSpMkLst>
        </pc:grpChg>
        <pc:grpChg chg="mod topLvl">
          <ac:chgData name="Teresa Binks" userId="a2738410-2879-48a2-8c35-a24676bdb606" providerId="ADAL" clId="{883A6623-E847-4FB7-AE3E-F38B3D87149F}" dt="2019-05-01T12:43:11.799" v="481" actId="165"/>
          <ac:grpSpMkLst>
            <pc:docMk/>
            <pc:sldMk cId="1925897025" sldId="397"/>
            <ac:grpSpMk id="10" creationId="{72EE1BF4-1D68-4081-97E9-E4E75F47C0AB}"/>
          </ac:grpSpMkLst>
        </pc:grpChg>
        <pc:grpChg chg="mod topLvl">
          <ac:chgData name="Teresa Binks" userId="a2738410-2879-48a2-8c35-a24676bdb606" providerId="ADAL" clId="{883A6623-E847-4FB7-AE3E-F38B3D87149F}" dt="2019-05-01T12:43:11.799" v="481" actId="165"/>
          <ac:grpSpMkLst>
            <pc:docMk/>
            <pc:sldMk cId="1925897025" sldId="397"/>
            <ac:grpSpMk id="28" creationId="{641C7220-7BE9-4008-8195-95C55649F067}"/>
          </ac:grpSpMkLst>
        </pc:grpChg>
        <pc:grpChg chg="del">
          <ac:chgData name="Teresa Binks" userId="a2738410-2879-48a2-8c35-a24676bdb606" providerId="ADAL" clId="{883A6623-E847-4FB7-AE3E-F38B3D87149F}" dt="2019-05-01T12:43:11.799" v="481" actId="165"/>
          <ac:grpSpMkLst>
            <pc:docMk/>
            <pc:sldMk cId="1925897025" sldId="397"/>
            <ac:grpSpMk id="31" creationId="{180209FD-A318-457B-8134-78CDB8B53292}"/>
          </ac:grpSpMkLst>
        </pc:grpChg>
        <pc:grpChg chg="del">
          <ac:chgData name="Teresa Binks" userId="a2738410-2879-48a2-8c35-a24676bdb606" providerId="ADAL" clId="{883A6623-E847-4FB7-AE3E-F38B3D87149F}" dt="2019-05-01T12:43:11.799" v="481" actId="165"/>
          <ac:grpSpMkLst>
            <pc:docMk/>
            <pc:sldMk cId="1925897025" sldId="397"/>
            <ac:grpSpMk id="63" creationId="{686FF8C8-0EC0-4EE8-A9E3-54C401353697}"/>
          </ac:grpSpMkLst>
        </pc:grpChg>
        <pc:grpChg chg="del">
          <ac:chgData name="Teresa Binks" userId="a2738410-2879-48a2-8c35-a24676bdb606" providerId="ADAL" clId="{883A6623-E847-4FB7-AE3E-F38B3D87149F}" dt="2019-05-01T12:43:11.799" v="481" actId="165"/>
          <ac:grpSpMkLst>
            <pc:docMk/>
            <pc:sldMk cId="1925897025" sldId="397"/>
            <ac:grpSpMk id="136" creationId="{DBF195BE-56B9-44D2-AB40-077D6BE485B6}"/>
          </ac:grpSpMkLst>
        </pc:grpChg>
        <pc:grpChg chg="mod topLvl">
          <ac:chgData name="Teresa Binks" userId="a2738410-2879-48a2-8c35-a24676bdb606" providerId="ADAL" clId="{883A6623-E847-4FB7-AE3E-F38B3D87149F}" dt="2019-05-01T12:43:11.799" v="481" actId="165"/>
          <ac:grpSpMkLst>
            <pc:docMk/>
            <pc:sldMk cId="1925897025" sldId="397"/>
            <ac:grpSpMk id="140" creationId="{11E39CC1-59A0-4590-8329-7EF0CD4B8A2C}"/>
          </ac:grpSpMkLst>
        </pc:grpChg>
        <pc:grpChg chg="mod topLvl">
          <ac:chgData name="Teresa Binks" userId="a2738410-2879-48a2-8c35-a24676bdb606" providerId="ADAL" clId="{883A6623-E847-4FB7-AE3E-F38B3D87149F}" dt="2019-05-01T12:43:11.799" v="481" actId="165"/>
          <ac:grpSpMkLst>
            <pc:docMk/>
            <pc:sldMk cId="1925897025" sldId="397"/>
            <ac:grpSpMk id="141" creationId="{1246C258-F0AD-4278-A7C5-163BB84582A6}"/>
          </ac:grpSpMkLst>
        </pc:grpChg>
        <pc:grpChg chg="del">
          <ac:chgData name="Teresa Binks" userId="a2738410-2879-48a2-8c35-a24676bdb606" providerId="ADAL" clId="{883A6623-E847-4FB7-AE3E-F38B3D87149F}" dt="2019-05-01T12:43:11.799" v="481" actId="165"/>
          <ac:grpSpMkLst>
            <pc:docMk/>
            <pc:sldMk cId="1925897025" sldId="397"/>
            <ac:grpSpMk id="150" creationId="{DA570148-BA4B-4AF7-B157-234192C3C81C}"/>
          </ac:grpSpMkLst>
        </pc:grpChg>
        <pc:grpChg chg="mod topLvl">
          <ac:chgData name="Teresa Binks" userId="a2738410-2879-48a2-8c35-a24676bdb606" providerId="ADAL" clId="{883A6623-E847-4FB7-AE3E-F38B3D87149F}" dt="2019-05-01T12:43:11.799" v="481" actId="165"/>
          <ac:grpSpMkLst>
            <pc:docMk/>
            <pc:sldMk cId="1925897025" sldId="397"/>
            <ac:grpSpMk id="153" creationId="{2531DB3A-4EE5-4873-9327-8DB6AAB5CE9C}"/>
          </ac:grpSpMkLst>
        </pc:grpChg>
        <pc:grpChg chg="mod topLvl">
          <ac:chgData name="Teresa Binks" userId="a2738410-2879-48a2-8c35-a24676bdb606" providerId="ADAL" clId="{883A6623-E847-4FB7-AE3E-F38B3D87149F}" dt="2019-05-01T12:43:11.799" v="481" actId="165"/>
          <ac:grpSpMkLst>
            <pc:docMk/>
            <pc:sldMk cId="1925897025" sldId="397"/>
            <ac:grpSpMk id="154" creationId="{7E235B14-C7EE-40EC-A99B-AD01829C4EA6}"/>
          </ac:grpSpMkLst>
        </pc:grpChg>
        <pc:grpChg chg="del">
          <ac:chgData name="Teresa Binks" userId="a2738410-2879-48a2-8c35-a24676bdb606" providerId="ADAL" clId="{883A6623-E847-4FB7-AE3E-F38B3D87149F}" dt="2019-05-01T12:43:11.799" v="481" actId="165"/>
          <ac:grpSpMkLst>
            <pc:docMk/>
            <pc:sldMk cId="1925897025" sldId="397"/>
            <ac:grpSpMk id="163" creationId="{B9D24AB7-DC96-4DBF-8889-1F713E484FA3}"/>
          </ac:grpSpMkLst>
        </pc:grpChg>
        <pc:grpChg chg="mod topLvl">
          <ac:chgData name="Teresa Binks" userId="a2738410-2879-48a2-8c35-a24676bdb606" providerId="ADAL" clId="{883A6623-E847-4FB7-AE3E-F38B3D87149F}" dt="2019-05-01T12:43:11.799" v="481" actId="165"/>
          <ac:grpSpMkLst>
            <pc:docMk/>
            <pc:sldMk cId="1925897025" sldId="397"/>
            <ac:grpSpMk id="166" creationId="{9FC4671A-CCDF-46BA-B923-B2C22666411D}"/>
          </ac:grpSpMkLst>
        </pc:grpChg>
        <pc:grpChg chg="mod topLvl">
          <ac:chgData name="Teresa Binks" userId="a2738410-2879-48a2-8c35-a24676bdb606" providerId="ADAL" clId="{883A6623-E847-4FB7-AE3E-F38B3D87149F}" dt="2019-05-01T12:43:11.799" v="481" actId="165"/>
          <ac:grpSpMkLst>
            <pc:docMk/>
            <pc:sldMk cId="1925897025" sldId="397"/>
            <ac:grpSpMk id="167" creationId="{43A7DBE8-D4B5-4923-8015-3579A4035C49}"/>
          </ac:grpSpMkLst>
        </pc:grpChg>
        <pc:grpChg chg="del">
          <ac:chgData name="Teresa Binks" userId="a2738410-2879-48a2-8c35-a24676bdb606" providerId="ADAL" clId="{883A6623-E847-4FB7-AE3E-F38B3D87149F}" dt="2019-05-01T12:43:11.799" v="481" actId="165"/>
          <ac:grpSpMkLst>
            <pc:docMk/>
            <pc:sldMk cId="1925897025" sldId="397"/>
            <ac:grpSpMk id="178" creationId="{2A4F6C42-B29D-45C0-B083-A090CFCD6AA9}"/>
          </ac:grpSpMkLst>
        </pc:grpChg>
        <pc:grpChg chg="del">
          <ac:chgData name="Teresa Binks" userId="a2738410-2879-48a2-8c35-a24676bdb606" providerId="ADAL" clId="{883A6623-E847-4FB7-AE3E-F38B3D87149F}" dt="2019-05-01T12:43:11.799" v="481" actId="165"/>
          <ac:grpSpMkLst>
            <pc:docMk/>
            <pc:sldMk cId="1925897025" sldId="397"/>
            <ac:grpSpMk id="181" creationId="{697557EC-1447-4B7A-A708-04FB895CFC28}"/>
          </ac:grpSpMkLst>
        </pc:grpChg>
        <pc:grpChg chg="del">
          <ac:chgData name="Teresa Binks" userId="a2738410-2879-48a2-8c35-a24676bdb606" providerId="ADAL" clId="{883A6623-E847-4FB7-AE3E-F38B3D87149F}" dt="2019-05-01T12:43:11.799" v="481" actId="165"/>
          <ac:grpSpMkLst>
            <pc:docMk/>
            <pc:sldMk cId="1925897025" sldId="397"/>
            <ac:grpSpMk id="203" creationId="{CEF1F20F-9A57-4904-830D-82250BC18BC2}"/>
          </ac:grpSpMkLst>
        </pc:grpChg>
        <pc:picChg chg="mod topLvl">
          <ac:chgData name="Teresa Binks" userId="a2738410-2879-48a2-8c35-a24676bdb606" providerId="ADAL" clId="{883A6623-E847-4FB7-AE3E-F38B3D87149F}" dt="2019-05-01T12:43:11.799" v="481" actId="165"/>
          <ac:picMkLst>
            <pc:docMk/>
            <pc:sldMk cId="1925897025" sldId="397"/>
            <ac:picMk id="33" creationId="{7D2BD44D-9473-4725-93D1-263F6EB828C3}"/>
          </ac:picMkLst>
        </pc:picChg>
        <pc:picChg chg="mod topLvl">
          <ac:chgData name="Teresa Binks" userId="a2738410-2879-48a2-8c35-a24676bdb606" providerId="ADAL" clId="{883A6623-E847-4FB7-AE3E-F38B3D87149F}" dt="2019-05-01T12:43:11.799" v="481" actId="165"/>
          <ac:picMkLst>
            <pc:docMk/>
            <pc:sldMk cId="1925897025" sldId="397"/>
            <ac:picMk id="34" creationId="{7A6BCDA5-29AC-4C50-A1C7-1A30C471FF2F}"/>
          </ac:picMkLst>
        </pc:picChg>
        <pc:picChg chg="mod topLvl">
          <ac:chgData name="Teresa Binks" userId="a2738410-2879-48a2-8c35-a24676bdb606" providerId="ADAL" clId="{883A6623-E847-4FB7-AE3E-F38B3D87149F}" dt="2019-05-01T12:43:11.799" v="481" actId="165"/>
          <ac:picMkLst>
            <pc:docMk/>
            <pc:sldMk cId="1925897025" sldId="397"/>
            <ac:picMk id="35" creationId="{EE446762-EAB5-412A-A414-21283F76BD0A}"/>
          </ac:picMkLst>
        </pc:picChg>
        <pc:picChg chg="mod topLvl">
          <ac:chgData name="Teresa Binks" userId="a2738410-2879-48a2-8c35-a24676bdb606" providerId="ADAL" clId="{883A6623-E847-4FB7-AE3E-F38B3D87149F}" dt="2019-05-01T12:43:11.799" v="481" actId="165"/>
          <ac:picMkLst>
            <pc:docMk/>
            <pc:sldMk cId="1925897025" sldId="397"/>
            <ac:picMk id="38" creationId="{C2A335DF-7D4E-4193-BFD3-6F7B45D35D12}"/>
          </ac:picMkLst>
        </pc:picChg>
        <pc:picChg chg="mod topLvl">
          <ac:chgData name="Teresa Binks" userId="a2738410-2879-48a2-8c35-a24676bdb606" providerId="ADAL" clId="{883A6623-E847-4FB7-AE3E-F38B3D87149F}" dt="2019-05-01T12:43:11.799" v="481" actId="165"/>
          <ac:picMkLst>
            <pc:docMk/>
            <pc:sldMk cId="1925897025" sldId="397"/>
            <ac:picMk id="39" creationId="{52298F62-B44A-4454-8942-CF4895020F14}"/>
          </ac:picMkLst>
        </pc:picChg>
        <pc:picChg chg="mod topLvl">
          <ac:chgData name="Teresa Binks" userId="a2738410-2879-48a2-8c35-a24676bdb606" providerId="ADAL" clId="{883A6623-E847-4FB7-AE3E-F38B3D87149F}" dt="2019-05-01T12:43:11.799" v="481" actId="165"/>
          <ac:picMkLst>
            <pc:docMk/>
            <pc:sldMk cId="1925897025" sldId="397"/>
            <ac:picMk id="40" creationId="{8BA4D955-B4CE-4302-BE6B-1591C0C667F4}"/>
          </ac:picMkLst>
        </pc:picChg>
        <pc:picChg chg="mod topLvl">
          <ac:chgData name="Teresa Binks" userId="a2738410-2879-48a2-8c35-a24676bdb606" providerId="ADAL" clId="{883A6623-E847-4FB7-AE3E-F38B3D87149F}" dt="2019-05-01T12:43:11.799" v="481" actId="165"/>
          <ac:picMkLst>
            <pc:docMk/>
            <pc:sldMk cId="1925897025" sldId="397"/>
            <ac:picMk id="41" creationId="{C27C2CE8-FAA9-45B1-B57F-6BD0AAE9AE56}"/>
          </ac:picMkLst>
        </pc:picChg>
        <pc:picChg chg="mod topLvl">
          <ac:chgData name="Teresa Binks" userId="a2738410-2879-48a2-8c35-a24676bdb606" providerId="ADAL" clId="{883A6623-E847-4FB7-AE3E-F38B3D87149F}" dt="2019-05-01T12:43:11.799" v="481" actId="165"/>
          <ac:picMkLst>
            <pc:docMk/>
            <pc:sldMk cId="1925897025" sldId="397"/>
            <ac:picMk id="45" creationId="{B551354B-1CD9-4278-A712-D4242FD6522D}"/>
          </ac:picMkLst>
        </pc:picChg>
        <pc:picChg chg="mod topLvl">
          <ac:chgData name="Teresa Binks" userId="a2738410-2879-48a2-8c35-a24676bdb606" providerId="ADAL" clId="{883A6623-E847-4FB7-AE3E-F38B3D87149F}" dt="2019-05-01T12:43:11.799" v="481" actId="165"/>
          <ac:picMkLst>
            <pc:docMk/>
            <pc:sldMk cId="1925897025" sldId="397"/>
            <ac:picMk id="46" creationId="{9493EEBF-B98A-49CE-BB31-025C7F2000F4}"/>
          </ac:picMkLst>
        </pc:picChg>
        <pc:picChg chg="mod topLvl">
          <ac:chgData name="Teresa Binks" userId="a2738410-2879-48a2-8c35-a24676bdb606" providerId="ADAL" clId="{883A6623-E847-4FB7-AE3E-F38B3D87149F}" dt="2019-05-01T12:43:11.799" v="481" actId="165"/>
          <ac:picMkLst>
            <pc:docMk/>
            <pc:sldMk cId="1925897025" sldId="397"/>
            <ac:picMk id="47" creationId="{E7A870F3-E2B1-4D53-9E27-24711C586F63}"/>
          </ac:picMkLst>
        </pc:picChg>
        <pc:picChg chg="mod topLvl">
          <ac:chgData name="Teresa Binks" userId="a2738410-2879-48a2-8c35-a24676bdb606" providerId="ADAL" clId="{883A6623-E847-4FB7-AE3E-F38B3D87149F}" dt="2019-05-01T12:43:11.799" v="481" actId="165"/>
          <ac:picMkLst>
            <pc:docMk/>
            <pc:sldMk cId="1925897025" sldId="397"/>
            <ac:picMk id="142" creationId="{850859BB-281D-46D3-88F2-EE98CC6F8B1E}"/>
          </ac:picMkLst>
        </pc:picChg>
        <pc:picChg chg="mod topLvl">
          <ac:chgData name="Teresa Binks" userId="a2738410-2879-48a2-8c35-a24676bdb606" providerId="ADAL" clId="{883A6623-E847-4FB7-AE3E-F38B3D87149F}" dt="2019-05-01T12:43:11.799" v="481" actId="165"/>
          <ac:picMkLst>
            <pc:docMk/>
            <pc:sldMk cId="1925897025" sldId="397"/>
            <ac:picMk id="143" creationId="{6DADE853-BBA9-4D2B-AC57-5D3C145BF7E9}"/>
          </ac:picMkLst>
        </pc:picChg>
        <pc:picChg chg="mod topLvl">
          <ac:chgData name="Teresa Binks" userId="a2738410-2879-48a2-8c35-a24676bdb606" providerId="ADAL" clId="{883A6623-E847-4FB7-AE3E-F38B3D87149F}" dt="2019-05-01T12:43:11.799" v="481" actId="165"/>
          <ac:picMkLst>
            <pc:docMk/>
            <pc:sldMk cId="1925897025" sldId="397"/>
            <ac:picMk id="155" creationId="{B5F5A7E1-903E-4591-8224-6E82356E7CEA}"/>
          </ac:picMkLst>
        </pc:picChg>
        <pc:picChg chg="mod topLvl">
          <ac:chgData name="Teresa Binks" userId="a2738410-2879-48a2-8c35-a24676bdb606" providerId="ADAL" clId="{883A6623-E847-4FB7-AE3E-F38B3D87149F}" dt="2019-05-01T12:43:11.799" v="481" actId="165"/>
          <ac:picMkLst>
            <pc:docMk/>
            <pc:sldMk cId="1925897025" sldId="397"/>
            <ac:picMk id="156" creationId="{9F75C6D5-1568-41FC-A132-ECCF5C71F285}"/>
          </ac:picMkLst>
        </pc:picChg>
        <pc:picChg chg="mod topLvl">
          <ac:chgData name="Teresa Binks" userId="a2738410-2879-48a2-8c35-a24676bdb606" providerId="ADAL" clId="{883A6623-E847-4FB7-AE3E-F38B3D87149F}" dt="2019-05-01T12:43:11.799" v="481" actId="165"/>
          <ac:picMkLst>
            <pc:docMk/>
            <pc:sldMk cId="1925897025" sldId="397"/>
            <ac:picMk id="168" creationId="{86816243-9548-4424-B1A9-F42861BC3F4A}"/>
          </ac:picMkLst>
        </pc:picChg>
        <pc:picChg chg="mod topLvl">
          <ac:chgData name="Teresa Binks" userId="a2738410-2879-48a2-8c35-a24676bdb606" providerId="ADAL" clId="{883A6623-E847-4FB7-AE3E-F38B3D87149F}" dt="2019-05-01T12:43:11.799" v="481" actId="165"/>
          <ac:picMkLst>
            <pc:docMk/>
            <pc:sldMk cId="1925897025" sldId="397"/>
            <ac:picMk id="169" creationId="{51479DD1-240E-4031-860D-84A82567E87A}"/>
          </ac:picMkLst>
        </pc:picChg>
        <pc:picChg chg="mod topLvl">
          <ac:chgData name="Teresa Binks" userId="a2738410-2879-48a2-8c35-a24676bdb606" providerId="ADAL" clId="{883A6623-E847-4FB7-AE3E-F38B3D87149F}" dt="2019-05-01T12:43:17.195" v="482" actId="164"/>
          <ac:picMkLst>
            <pc:docMk/>
            <pc:sldMk cId="1925897025" sldId="397"/>
            <ac:picMk id="190" creationId="{D745CDF6-5952-4437-B306-124F43C9183F}"/>
          </ac:picMkLst>
        </pc:picChg>
        <pc:picChg chg="mod topLvl">
          <ac:chgData name="Teresa Binks" userId="a2738410-2879-48a2-8c35-a24676bdb606" providerId="ADAL" clId="{883A6623-E847-4FB7-AE3E-F38B3D87149F}" dt="2019-05-01T12:43:17.195" v="482" actId="164"/>
          <ac:picMkLst>
            <pc:docMk/>
            <pc:sldMk cId="1925897025" sldId="397"/>
            <ac:picMk id="193" creationId="{C2C413CC-20E5-4BEC-9C8F-F769C70BCEC0}"/>
          </ac:picMkLst>
        </pc:picChg>
        <pc:picChg chg="mod topLvl">
          <ac:chgData name="Teresa Binks" userId="a2738410-2879-48a2-8c35-a24676bdb606" providerId="ADAL" clId="{883A6623-E847-4FB7-AE3E-F38B3D87149F}" dt="2019-05-01T12:43:17.195" v="482" actId="164"/>
          <ac:picMkLst>
            <pc:docMk/>
            <pc:sldMk cId="1925897025" sldId="397"/>
            <ac:picMk id="194" creationId="{AF352245-9F57-430D-A322-C6B3C3B2ADD8}"/>
          </ac:picMkLst>
        </pc:picChg>
        <pc:picChg chg="mod topLvl">
          <ac:chgData name="Teresa Binks" userId="a2738410-2879-48a2-8c35-a24676bdb606" providerId="ADAL" clId="{883A6623-E847-4FB7-AE3E-F38B3D87149F}" dt="2019-05-01T12:43:17.195" v="482" actId="164"/>
          <ac:picMkLst>
            <pc:docMk/>
            <pc:sldMk cId="1925897025" sldId="397"/>
            <ac:picMk id="197" creationId="{28F7A955-06BB-42A1-AB83-D6A61E5502C2}"/>
          </ac:picMkLst>
        </pc:picChg>
        <pc:picChg chg="mod topLvl">
          <ac:chgData name="Teresa Binks" userId="a2738410-2879-48a2-8c35-a24676bdb606" providerId="ADAL" clId="{883A6623-E847-4FB7-AE3E-F38B3D87149F}" dt="2019-05-01T12:43:17.195" v="482" actId="164"/>
          <ac:picMkLst>
            <pc:docMk/>
            <pc:sldMk cId="1925897025" sldId="397"/>
            <ac:picMk id="198" creationId="{D8777520-170A-49E8-A1C4-F2399FBA5346}"/>
          </ac:picMkLst>
        </pc:picChg>
      </pc:sldChg>
      <pc:sldChg chg="delSp add">
        <pc:chgData name="Teresa Binks" userId="a2738410-2879-48a2-8c35-a24676bdb606" providerId="ADAL" clId="{883A6623-E847-4FB7-AE3E-F38B3D87149F}" dt="2019-05-01T12:43:57.375" v="487" actId="478"/>
        <pc:sldMkLst>
          <pc:docMk/>
          <pc:sldMk cId="4010556097" sldId="398"/>
        </pc:sldMkLst>
        <pc:spChg chg="del">
          <ac:chgData name="Teresa Binks" userId="a2738410-2879-48a2-8c35-a24676bdb606" providerId="ADAL" clId="{883A6623-E847-4FB7-AE3E-F38B3D87149F}" dt="2019-05-01T12:43:57.375" v="487" actId="478"/>
          <ac:spMkLst>
            <pc:docMk/>
            <pc:sldMk cId="4010556097" sldId="398"/>
            <ac:spMk id="151" creationId="{54DDF4AA-BDC6-4FCA-AB8C-56D6FC0E8F40}"/>
          </ac:spMkLst>
        </pc:spChg>
        <pc:spChg chg="del">
          <ac:chgData name="Teresa Binks" userId="a2738410-2879-48a2-8c35-a24676bdb606" providerId="ADAL" clId="{883A6623-E847-4FB7-AE3E-F38B3D87149F}" dt="2019-05-01T12:43:57.375" v="487" actId="478"/>
          <ac:spMkLst>
            <pc:docMk/>
            <pc:sldMk cId="4010556097" sldId="398"/>
            <ac:spMk id="152" creationId="{8B8D760F-6FB3-4B31-B1D2-F9D4005F3F70}"/>
          </ac:spMkLst>
        </pc:spChg>
        <pc:spChg chg="del">
          <ac:chgData name="Teresa Binks" userId="a2738410-2879-48a2-8c35-a24676bdb606" providerId="ADAL" clId="{883A6623-E847-4FB7-AE3E-F38B3D87149F}" dt="2019-05-01T12:43:57.375" v="487" actId="478"/>
          <ac:spMkLst>
            <pc:docMk/>
            <pc:sldMk cId="4010556097" sldId="398"/>
            <ac:spMk id="164" creationId="{2513D7DD-735F-4C62-BE68-7A4421CE0F1C}"/>
          </ac:spMkLst>
        </pc:spChg>
        <pc:spChg chg="del">
          <ac:chgData name="Teresa Binks" userId="a2738410-2879-48a2-8c35-a24676bdb606" providerId="ADAL" clId="{883A6623-E847-4FB7-AE3E-F38B3D87149F}" dt="2019-05-01T12:43:57.375" v="487" actId="478"/>
          <ac:spMkLst>
            <pc:docMk/>
            <pc:sldMk cId="4010556097" sldId="398"/>
            <ac:spMk id="165" creationId="{EB1DAE2D-4264-4591-8984-3C8E271A879E}"/>
          </ac:spMkLst>
        </pc:spChg>
        <pc:grpChg chg="del">
          <ac:chgData name="Teresa Binks" userId="a2738410-2879-48a2-8c35-a24676bdb606" providerId="ADAL" clId="{883A6623-E847-4FB7-AE3E-F38B3D87149F}" dt="2019-05-01T12:43:57.375" v="487" actId="478"/>
          <ac:grpSpMkLst>
            <pc:docMk/>
            <pc:sldMk cId="4010556097" sldId="398"/>
            <ac:grpSpMk id="153" creationId="{2531DB3A-4EE5-4873-9327-8DB6AAB5CE9C}"/>
          </ac:grpSpMkLst>
        </pc:grpChg>
        <pc:grpChg chg="del">
          <ac:chgData name="Teresa Binks" userId="a2738410-2879-48a2-8c35-a24676bdb606" providerId="ADAL" clId="{883A6623-E847-4FB7-AE3E-F38B3D87149F}" dt="2019-05-01T12:43:57.375" v="487" actId="478"/>
          <ac:grpSpMkLst>
            <pc:docMk/>
            <pc:sldMk cId="4010556097" sldId="398"/>
            <ac:grpSpMk id="154" creationId="{7E235B14-C7EE-40EC-A99B-AD01829C4EA6}"/>
          </ac:grpSpMkLst>
        </pc:grpChg>
        <pc:grpChg chg="del">
          <ac:chgData name="Teresa Binks" userId="a2738410-2879-48a2-8c35-a24676bdb606" providerId="ADAL" clId="{883A6623-E847-4FB7-AE3E-F38B3D87149F}" dt="2019-05-01T12:43:57.375" v="487" actId="478"/>
          <ac:grpSpMkLst>
            <pc:docMk/>
            <pc:sldMk cId="4010556097" sldId="398"/>
            <ac:grpSpMk id="166" creationId="{9FC4671A-CCDF-46BA-B923-B2C22666411D}"/>
          </ac:grpSpMkLst>
        </pc:grpChg>
        <pc:grpChg chg="del">
          <ac:chgData name="Teresa Binks" userId="a2738410-2879-48a2-8c35-a24676bdb606" providerId="ADAL" clId="{883A6623-E847-4FB7-AE3E-F38B3D87149F}" dt="2019-05-01T12:43:57.375" v="487" actId="478"/>
          <ac:grpSpMkLst>
            <pc:docMk/>
            <pc:sldMk cId="4010556097" sldId="398"/>
            <ac:grpSpMk id="167" creationId="{43A7DBE8-D4B5-4923-8015-3579A4035C49}"/>
          </ac:grpSpMkLst>
        </pc:grpChg>
        <pc:picChg chg="del">
          <ac:chgData name="Teresa Binks" userId="a2738410-2879-48a2-8c35-a24676bdb606" providerId="ADAL" clId="{883A6623-E847-4FB7-AE3E-F38B3D87149F}" dt="2019-05-01T12:43:57.375" v="487" actId="478"/>
          <ac:picMkLst>
            <pc:docMk/>
            <pc:sldMk cId="4010556097" sldId="398"/>
            <ac:picMk id="155" creationId="{B5F5A7E1-903E-4591-8224-6E82356E7CEA}"/>
          </ac:picMkLst>
        </pc:picChg>
        <pc:picChg chg="del">
          <ac:chgData name="Teresa Binks" userId="a2738410-2879-48a2-8c35-a24676bdb606" providerId="ADAL" clId="{883A6623-E847-4FB7-AE3E-F38B3D87149F}" dt="2019-05-01T12:43:57.375" v="487" actId="478"/>
          <ac:picMkLst>
            <pc:docMk/>
            <pc:sldMk cId="4010556097" sldId="398"/>
            <ac:picMk id="156" creationId="{9F75C6D5-1568-41FC-A132-ECCF5C71F285}"/>
          </ac:picMkLst>
        </pc:picChg>
        <pc:picChg chg="del">
          <ac:chgData name="Teresa Binks" userId="a2738410-2879-48a2-8c35-a24676bdb606" providerId="ADAL" clId="{883A6623-E847-4FB7-AE3E-F38B3D87149F}" dt="2019-05-01T12:43:57.375" v="487" actId="478"/>
          <ac:picMkLst>
            <pc:docMk/>
            <pc:sldMk cId="4010556097" sldId="398"/>
            <ac:picMk id="168" creationId="{86816243-9548-4424-B1A9-F42861BC3F4A}"/>
          </ac:picMkLst>
        </pc:picChg>
        <pc:picChg chg="del">
          <ac:chgData name="Teresa Binks" userId="a2738410-2879-48a2-8c35-a24676bdb606" providerId="ADAL" clId="{883A6623-E847-4FB7-AE3E-F38B3D87149F}" dt="2019-05-01T12:43:57.375" v="487" actId="478"/>
          <ac:picMkLst>
            <pc:docMk/>
            <pc:sldMk cId="4010556097" sldId="398"/>
            <ac:picMk id="169" creationId="{51479DD1-240E-4031-860D-84A82567E87A}"/>
          </ac:picMkLst>
        </pc:picChg>
      </pc:sldChg>
      <pc:sldChg chg="delSp add">
        <pc:chgData name="Teresa Binks" userId="a2738410-2879-48a2-8c35-a24676bdb606" providerId="ADAL" clId="{883A6623-E847-4FB7-AE3E-F38B3D87149F}" dt="2019-05-01T12:44:16.023" v="489" actId="478"/>
        <pc:sldMkLst>
          <pc:docMk/>
          <pc:sldMk cId="3437140981" sldId="399"/>
        </pc:sldMkLst>
        <pc:spChg chg="del">
          <ac:chgData name="Teresa Binks" userId="a2738410-2879-48a2-8c35-a24676bdb606" providerId="ADAL" clId="{883A6623-E847-4FB7-AE3E-F38B3D87149F}" dt="2019-05-01T12:44:16.023" v="489" actId="478"/>
          <ac:spMkLst>
            <pc:docMk/>
            <pc:sldMk cId="3437140981" sldId="399"/>
            <ac:spMk id="138" creationId="{DC982734-6886-45DE-B16D-5FF7C27B02E1}"/>
          </ac:spMkLst>
        </pc:spChg>
        <pc:spChg chg="del">
          <ac:chgData name="Teresa Binks" userId="a2738410-2879-48a2-8c35-a24676bdb606" providerId="ADAL" clId="{883A6623-E847-4FB7-AE3E-F38B3D87149F}" dt="2019-05-01T12:44:16.023" v="489" actId="478"/>
          <ac:spMkLst>
            <pc:docMk/>
            <pc:sldMk cId="3437140981" sldId="399"/>
            <ac:spMk id="139" creationId="{FCB3A7F9-816A-4FD4-B09E-1029A7F49DED}"/>
          </ac:spMkLst>
        </pc:spChg>
        <pc:grpChg chg="del">
          <ac:chgData name="Teresa Binks" userId="a2738410-2879-48a2-8c35-a24676bdb606" providerId="ADAL" clId="{883A6623-E847-4FB7-AE3E-F38B3D87149F}" dt="2019-05-01T12:44:16.023" v="489" actId="478"/>
          <ac:grpSpMkLst>
            <pc:docMk/>
            <pc:sldMk cId="3437140981" sldId="399"/>
            <ac:grpSpMk id="140" creationId="{11E39CC1-59A0-4590-8329-7EF0CD4B8A2C}"/>
          </ac:grpSpMkLst>
        </pc:grpChg>
        <pc:grpChg chg="del">
          <ac:chgData name="Teresa Binks" userId="a2738410-2879-48a2-8c35-a24676bdb606" providerId="ADAL" clId="{883A6623-E847-4FB7-AE3E-F38B3D87149F}" dt="2019-05-01T12:44:16.023" v="489" actId="478"/>
          <ac:grpSpMkLst>
            <pc:docMk/>
            <pc:sldMk cId="3437140981" sldId="399"/>
            <ac:grpSpMk id="141" creationId="{1246C258-F0AD-4278-A7C5-163BB84582A6}"/>
          </ac:grpSpMkLst>
        </pc:grpChg>
        <pc:picChg chg="del">
          <ac:chgData name="Teresa Binks" userId="a2738410-2879-48a2-8c35-a24676bdb606" providerId="ADAL" clId="{883A6623-E847-4FB7-AE3E-F38B3D87149F}" dt="2019-05-01T12:44:16.023" v="489" actId="478"/>
          <ac:picMkLst>
            <pc:docMk/>
            <pc:sldMk cId="3437140981" sldId="399"/>
            <ac:picMk id="142" creationId="{850859BB-281D-46D3-88F2-EE98CC6F8B1E}"/>
          </ac:picMkLst>
        </pc:picChg>
        <pc:picChg chg="del">
          <ac:chgData name="Teresa Binks" userId="a2738410-2879-48a2-8c35-a24676bdb606" providerId="ADAL" clId="{883A6623-E847-4FB7-AE3E-F38B3D87149F}" dt="2019-05-01T12:44:16.023" v="489" actId="478"/>
          <ac:picMkLst>
            <pc:docMk/>
            <pc:sldMk cId="3437140981" sldId="399"/>
            <ac:picMk id="143" creationId="{6DADE853-BBA9-4D2B-AC57-5D3C145BF7E9}"/>
          </ac:picMkLst>
        </pc:picChg>
      </pc:sldChg>
      <pc:sldChg chg="addSp delSp modSp add">
        <pc:chgData name="Teresa Binks" userId="a2738410-2879-48a2-8c35-a24676bdb606" providerId="ADAL" clId="{883A6623-E847-4FB7-AE3E-F38B3D87149F}" dt="2019-05-01T12:50:03.412" v="499" actId="1076"/>
        <pc:sldMkLst>
          <pc:docMk/>
          <pc:sldMk cId="484730350" sldId="400"/>
        </pc:sldMkLst>
        <pc:spChg chg="del">
          <ac:chgData name="Teresa Binks" userId="a2738410-2879-48a2-8c35-a24676bdb606" providerId="ADAL" clId="{883A6623-E847-4FB7-AE3E-F38B3D87149F}" dt="2019-05-01T12:49:55.892" v="496" actId="478"/>
          <ac:spMkLst>
            <pc:docMk/>
            <pc:sldMk cId="484730350" sldId="400"/>
            <ac:spMk id="2" creationId="{B9FAEC72-7387-40F2-9798-9B56FAB1A47C}"/>
          </ac:spMkLst>
        </pc:spChg>
        <pc:picChg chg="add mod">
          <ac:chgData name="Teresa Binks" userId="a2738410-2879-48a2-8c35-a24676bdb606" providerId="ADAL" clId="{883A6623-E847-4FB7-AE3E-F38B3D87149F}" dt="2019-05-01T12:50:03.412" v="499" actId="1076"/>
          <ac:picMkLst>
            <pc:docMk/>
            <pc:sldMk cId="484730350" sldId="400"/>
            <ac:picMk id="4" creationId="{00C15BF6-B8E0-4E16-A1A3-EDE71E2BD260}"/>
          </ac:picMkLst>
        </pc:picChg>
      </pc:sldChg>
      <pc:sldChg chg="add">
        <pc:chgData name="Teresa Binks" userId="a2738410-2879-48a2-8c35-a24676bdb606" providerId="ADAL" clId="{883A6623-E847-4FB7-AE3E-F38B3D87149F}" dt="2019-05-01T12:50:22.623" v="500"/>
        <pc:sldMkLst>
          <pc:docMk/>
          <pc:sldMk cId="1834481094" sldId="401"/>
        </pc:sldMkLst>
      </pc:sldChg>
    </pc:docChg>
  </pc:docChgLst>
  <pc:docChgLst>
    <pc:chgData name="Teresa Binks" userId="a2738410-2879-48a2-8c35-a24676bdb606" providerId="ADAL" clId="{7488B27B-F22F-4731-8894-870268DE15D2}"/>
  </pc:docChgLst>
  <pc:docChgLst>
    <pc:chgData name="Teresa Binks" userId="a2738410-2879-48a2-8c35-a24676bdb606" providerId="ADAL" clId="{3F393A61-BEDE-4A2C-9448-C1509CDCEA3E}"/>
  </pc:docChgLst>
  <pc:docChgLst>
    <pc:chgData name="Teresa Binks" userId="a2738410-2879-48a2-8c35-a24676bdb606" providerId="ADAL" clId="{135B3DB1-9584-4759-AEB8-508C4C9427E6}"/>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1000" cy="4953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19525" y="0"/>
            <a:ext cx="2921000" cy="495300"/>
          </a:xfrm>
          <a:prstGeom prst="rect">
            <a:avLst/>
          </a:prstGeom>
        </p:spPr>
        <p:txBody>
          <a:bodyPr vert="horz" lIns="91440" tIns="45720" rIns="91440" bIns="45720" rtlCol="0"/>
          <a:lstStyle>
            <a:lvl1pPr algn="r">
              <a:defRPr sz="1200"/>
            </a:lvl1pPr>
          </a:lstStyle>
          <a:p>
            <a:fld id="{AB31ABC0-EE68-46E9-ACBC-5DAE205A01D3}" type="datetimeFigureOut">
              <a:rPr lang="en-GB" smtClean="0"/>
              <a:t>17/06/2019</a:t>
            </a:fld>
            <a:endParaRPr lang="en-GB"/>
          </a:p>
        </p:txBody>
      </p:sp>
      <p:sp>
        <p:nvSpPr>
          <p:cNvPr id="4" name="Slide Image Placeholder 3"/>
          <p:cNvSpPr>
            <a:spLocks noGrp="1" noRot="1" noChangeAspect="1"/>
          </p:cNvSpPr>
          <p:nvPr>
            <p:ph type="sldImg" idx="2"/>
          </p:nvPr>
        </p:nvSpPr>
        <p:spPr>
          <a:xfrm>
            <a:off x="409575" y="1233488"/>
            <a:ext cx="5922963" cy="333216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4688" y="4751388"/>
            <a:ext cx="5392737" cy="388778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377363"/>
            <a:ext cx="2921000" cy="4953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19525" y="9377363"/>
            <a:ext cx="2921000" cy="495300"/>
          </a:xfrm>
          <a:prstGeom prst="rect">
            <a:avLst/>
          </a:prstGeom>
        </p:spPr>
        <p:txBody>
          <a:bodyPr vert="horz" lIns="91440" tIns="45720" rIns="91440" bIns="45720" rtlCol="0" anchor="b"/>
          <a:lstStyle>
            <a:lvl1pPr algn="r">
              <a:defRPr sz="1200"/>
            </a:lvl1pPr>
          </a:lstStyle>
          <a:p>
            <a:fld id="{D081355F-A743-415A-B61D-0D77A31F32D5}" type="slidenum">
              <a:rPr lang="en-GB" smtClean="0"/>
              <a:t>‹#›</a:t>
            </a:fld>
            <a:endParaRPr lang="en-GB"/>
          </a:p>
        </p:txBody>
      </p:sp>
    </p:spTree>
    <p:extLst>
      <p:ext uri="{BB962C8B-B14F-4D97-AF65-F5344CB8AC3E}">
        <p14:creationId xmlns:p14="http://schemas.microsoft.com/office/powerpoint/2010/main" val="1216759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Welcome to Azure for Normal People</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We're delighted to know we have this many normal people in the department!</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1</a:t>
            </a:fld>
            <a:endParaRPr lang="en-GB"/>
          </a:p>
        </p:txBody>
      </p:sp>
    </p:spTree>
    <p:extLst>
      <p:ext uri="{BB962C8B-B14F-4D97-AF65-F5344CB8AC3E}">
        <p14:creationId xmlns:p14="http://schemas.microsoft.com/office/powerpoint/2010/main" val="669711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As they are making lots of little changes, and exploring lots of things that may or may not work, they're going to keep breaking stuff.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Let's introduce something that keeps versions of their code so that they can roll back if they break something.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We call this source control. We use git as our source control. It runs on their laptop.</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11</a:t>
            </a:fld>
            <a:endParaRPr lang="en-GB"/>
          </a:p>
        </p:txBody>
      </p:sp>
    </p:spTree>
    <p:extLst>
      <p:ext uri="{BB962C8B-B14F-4D97-AF65-F5344CB8AC3E}">
        <p14:creationId xmlns:p14="http://schemas.microsoft.com/office/powerpoint/2010/main" val="2058836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When we start in Azure, we start with a Subscription.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Subscriptions are big buckets.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The way OS is set up at the moment, almost all our project work is split over 3 subscriptions, Dev, Test, and Prod.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These are just names. These are just buckets.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 We could have chosen to have a Subscription per System. They are really just names for buckets and how we divide resources between them is largely arbitrary.</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12</a:t>
            </a:fld>
            <a:endParaRPr lang="en-GB"/>
          </a:p>
        </p:txBody>
      </p:sp>
    </p:spTree>
    <p:extLst>
      <p:ext uri="{BB962C8B-B14F-4D97-AF65-F5344CB8AC3E}">
        <p14:creationId xmlns:p14="http://schemas.microsoft.com/office/powerpoint/2010/main" val="740527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Subscriptions exist in Azure, in the big bad cloudy world. We need to make sure that we can get to it, and nobody else can. We do this with Azure Active Directory. Azure Active Directory is like a book of users, sometimes arranged into groups, and any permissions we give to users are recorded in the Active Directory. We're going to give our Developer permission to create things in our subscription. Do this now, like this.</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13</a:t>
            </a:fld>
            <a:endParaRPr lang="en-GB"/>
          </a:p>
        </p:txBody>
      </p:sp>
    </p:spTree>
    <p:extLst>
      <p:ext uri="{BB962C8B-B14F-4D97-AF65-F5344CB8AC3E}">
        <p14:creationId xmlns:p14="http://schemas.microsoft.com/office/powerpoint/2010/main" val="3787530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Subscriptions exist in Azure, in the big bad cloudy world. We need to make sure that we can get to it, and nobody else can. We do this with Azure Active Directory. Azure Active Directory is like a book of users, sometimes arranged into groups, and any permissions we give to users are recorded in the Active Directory. We're going to give our Developer permission to create things in our subscription. Do this now, like this.</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14</a:t>
            </a:fld>
            <a:endParaRPr lang="en-GB"/>
          </a:p>
        </p:txBody>
      </p:sp>
    </p:spTree>
    <p:extLst>
      <p:ext uri="{BB962C8B-B14F-4D97-AF65-F5344CB8AC3E}">
        <p14:creationId xmlns:p14="http://schemas.microsoft.com/office/powerpoint/2010/main" val="693153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Subscriptions exist in Azure, in the big bad cloudy world. We need to make sure that we can get to it, and nobody else can. We do this with Azure Active Directory. Azure Active Directory is like a book of users, sometimes arranged into groups, and any permissions we give to users are recorded in the Active Directory. We're going to give our Developer permission to create things in our subscription. Do this now, like this.</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15</a:t>
            </a:fld>
            <a:endParaRPr lang="en-GB"/>
          </a:p>
        </p:txBody>
      </p:sp>
    </p:spTree>
    <p:extLst>
      <p:ext uri="{BB962C8B-B14F-4D97-AF65-F5344CB8AC3E}">
        <p14:creationId xmlns:p14="http://schemas.microsoft.com/office/powerpoint/2010/main" val="2068190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Resource Groups exist in a subscription. Resources are grouped together into Resource Groups. Resource Groups are logical containers.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They don't cost anything. Resource Groups are intended to lump together the things that change together.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They make it easy to remove everything that makes a discrete thing, but removing the Resource Group it is contained in.</a:t>
            </a:r>
            <a:endParaRPr lang="en-GB" sz="1200" kern="1200" dirty="0">
              <a:solidFill>
                <a:schemeClr val="tx1"/>
              </a:solidFill>
              <a:effectLst/>
              <a:latin typeface="+mn-lt"/>
              <a:ea typeface="+mn-ea"/>
              <a:cs typeface="+mn-cs"/>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So we have a subscription, a resource group, and access to them via Active Directory.</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18</a:t>
            </a:fld>
            <a:endParaRPr lang="en-GB"/>
          </a:p>
        </p:txBody>
      </p:sp>
    </p:spTree>
    <p:extLst>
      <p:ext uri="{BB962C8B-B14F-4D97-AF65-F5344CB8AC3E}">
        <p14:creationId xmlns:p14="http://schemas.microsoft.com/office/powerpoint/2010/main" val="1744759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Our developer has written some bare bones application code. And it's running on their laptop.</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Application code needs to sit in something that'll run it.</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 At this point, the software on the laptop is the execution environment. </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But it could be a server in the data centre, or a computer running </a:t>
            </a:r>
            <a:r>
              <a:rPr lang="en-GB" sz="1200" b="1" kern="1200" dirty="0" err="1">
                <a:solidFill>
                  <a:schemeClr val="tx1"/>
                </a:solidFill>
                <a:effectLst/>
                <a:latin typeface="+mn-lt"/>
                <a:ea typeface="+mn-ea"/>
                <a:cs typeface="+mn-cs"/>
              </a:rPr>
              <a:t>linux</a:t>
            </a:r>
            <a:r>
              <a:rPr lang="en-GB" sz="1200" b="1" kern="1200" dirty="0">
                <a:solidFill>
                  <a:schemeClr val="tx1"/>
                </a:solidFill>
                <a:effectLst/>
                <a:latin typeface="+mn-lt"/>
                <a:ea typeface="+mn-ea"/>
                <a:cs typeface="+mn-cs"/>
              </a:rPr>
              <a:t> rather than windows. Or on a language specific runtime like the Java JVM. But for us, we want it in Azure, so we're going to create something to be the execution environment in Azure.</a:t>
            </a:r>
            <a:endParaRPr lang="en-GB" sz="1200" kern="1200" dirty="0">
              <a:solidFill>
                <a:schemeClr val="tx1"/>
              </a:solidFill>
              <a:effectLst/>
              <a:latin typeface="+mn-lt"/>
              <a:ea typeface="+mn-ea"/>
              <a:cs typeface="+mn-cs"/>
            </a:endParaRPr>
          </a:p>
          <a:p>
            <a:endParaRPr lang="en-GB" dirty="0"/>
          </a:p>
          <a:p>
            <a:r>
              <a:rPr lang="en-GB" sz="1200" b="1" kern="1200" dirty="0">
                <a:solidFill>
                  <a:schemeClr val="tx1"/>
                </a:solidFill>
                <a:effectLst/>
                <a:latin typeface="+mn-lt"/>
                <a:ea typeface="+mn-ea"/>
                <a:cs typeface="+mn-cs"/>
              </a:rPr>
              <a:t>We're going to create a WebApp. This is an execution environment that is ideal for serving up webpages, and can easily be talked to via REST, which is like sending data by visiting </a:t>
            </a:r>
            <a:r>
              <a:rPr lang="en-GB" sz="1200" b="1" kern="1200" dirty="0" err="1">
                <a:solidFill>
                  <a:schemeClr val="tx1"/>
                </a:solidFill>
                <a:effectLst/>
                <a:latin typeface="+mn-lt"/>
                <a:ea typeface="+mn-ea"/>
                <a:cs typeface="+mn-cs"/>
              </a:rPr>
              <a:t>urls</a:t>
            </a:r>
            <a:r>
              <a:rPr lang="en-GB" sz="1200" b="1"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So, let's get a WebApp and put it into our Resource Group in our Subscription in Azure. And then let's push our application code to it. (little application codes) </a:t>
            </a:r>
            <a:endParaRPr lang="en-GB" sz="1200" kern="1200" dirty="0">
              <a:solidFill>
                <a:schemeClr val="tx1"/>
              </a:solidFill>
              <a:effectLst/>
              <a:latin typeface="+mn-lt"/>
              <a:ea typeface="+mn-ea"/>
              <a:cs typeface="+mn-cs"/>
            </a:endParaRPr>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err="1">
                <a:solidFill>
                  <a:schemeClr val="tx1"/>
                </a:solidFill>
                <a:effectLst/>
                <a:latin typeface="+mn-lt"/>
                <a:ea typeface="+mn-ea"/>
                <a:cs typeface="+mn-cs"/>
              </a:rPr>
              <a:t>Horay</a:t>
            </a:r>
            <a:r>
              <a:rPr lang="en-GB" sz="1200" b="1" kern="1200" dirty="0">
                <a:solidFill>
                  <a:schemeClr val="tx1"/>
                </a:solidFill>
                <a:effectLst/>
                <a:latin typeface="+mn-lt"/>
                <a:ea typeface="+mn-ea"/>
                <a:cs typeface="+mn-cs"/>
              </a:rPr>
              <a:t>! We have a webpage that we can access. Our application code is running in a WebApp, that is contained in a Resource Group, that exists in a Subscription, in Azure, and secured by Azure Active Directory.</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19</a:t>
            </a:fld>
            <a:endParaRPr lang="en-GB"/>
          </a:p>
        </p:txBody>
      </p:sp>
    </p:spTree>
    <p:extLst>
      <p:ext uri="{BB962C8B-B14F-4D97-AF65-F5344CB8AC3E}">
        <p14:creationId xmlns:p14="http://schemas.microsoft.com/office/powerpoint/2010/main" val="173919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Next, we want to start providing some real data for the webpage to deploy. We're going to need some storage.</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Let's use the Table Storage offering. Tables are lightweight, responsive, fast storage options. Almost all of Height uses table storage exclusively. Table storage looks a spreadsheet.</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20</a:t>
            </a:fld>
            <a:endParaRPr lang="en-GB"/>
          </a:p>
        </p:txBody>
      </p:sp>
    </p:spTree>
    <p:extLst>
      <p:ext uri="{BB962C8B-B14F-4D97-AF65-F5344CB8AC3E}">
        <p14:creationId xmlns:p14="http://schemas.microsoft.com/office/powerpoint/2010/main" val="106581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Table Storage is one part of a Resource called a Storage Account. Go grab a Storage Account to store our data, and a Table Storage icon to show that's the bit we're using.</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21</a:t>
            </a:fld>
            <a:endParaRPr lang="en-GB"/>
          </a:p>
        </p:txBody>
      </p:sp>
    </p:spTree>
    <p:extLst>
      <p:ext uri="{BB962C8B-B14F-4D97-AF65-F5344CB8AC3E}">
        <p14:creationId xmlns:p14="http://schemas.microsoft.com/office/powerpoint/2010/main" val="2870735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The Storage Account has a URL, like a website address, that things can use to connect to it. It's called a connection string; it's just like a postal address. We need some way of telling our application code what that connection string is.</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But that connection string is sensitive information. We shouldn't just code it in to our application - that's not secure.</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22</a:t>
            </a:fld>
            <a:endParaRPr lang="en-GB"/>
          </a:p>
        </p:txBody>
      </p:sp>
    </p:spTree>
    <p:extLst>
      <p:ext uri="{BB962C8B-B14F-4D97-AF65-F5344CB8AC3E}">
        <p14:creationId xmlns:p14="http://schemas.microsoft.com/office/powerpoint/2010/main" val="70731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I've given you a sneak preview of my last slide. We have run this twice already and had some great feedback which has helped us adopt and change bits to make the example work better. We'll be sending out a feedback request later today and your feedback is vital to improving the training and helping us tailor future sessions. </a:t>
            </a:r>
            <a:endParaRPr lang="en-GB" sz="1200" kern="1200" dirty="0">
              <a:solidFill>
                <a:schemeClr val="tx1"/>
              </a:solidFill>
              <a:effectLst/>
              <a:latin typeface="+mn-lt"/>
              <a:ea typeface="+mn-ea"/>
              <a:cs typeface="+mn-cs"/>
            </a:endParaRP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I'm going to establish what this session will be about, and what it'll deliberately not be about.</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We're going to get hands-on with building a physical representation of what we deploy to the cloud, and we're going to touch on how the organisation is set up for cloud-y things. The example we use is somewhat contrived however we ask you to go along with it to help foster a learning environment. </a:t>
            </a:r>
          </a:p>
          <a:p>
            <a:endParaRPr lang="en-GB" sz="1200" b="1" kern="1200" dirty="0">
              <a:solidFill>
                <a:schemeClr val="tx1"/>
              </a:solidFill>
              <a:effectLst/>
              <a:latin typeface="+mn-lt"/>
              <a:ea typeface="+mn-ea"/>
              <a:cs typeface="+mn-cs"/>
            </a:endParaRP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So, let’s get started... </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2</a:t>
            </a:fld>
            <a:endParaRPr lang="en-GB"/>
          </a:p>
        </p:txBody>
      </p:sp>
    </p:spTree>
    <p:extLst>
      <p:ext uri="{BB962C8B-B14F-4D97-AF65-F5344CB8AC3E}">
        <p14:creationId xmlns:p14="http://schemas.microsoft.com/office/powerpoint/2010/main" val="2138074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We need a way of storing that connection string securely, so that our application can get it. </a:t>
            </a:r>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23</a:t>
            </a:fld>
            <a:endParaRPr lang="en-GB"/>
          </a:p>
        </p:txBody>
      </p:sp>
    </p:spTree>
    <p:extLst>
      <p:ext uri="{BB962C8B-B14F-4D97-AF65-F5344CB8AC3E}">
        <p14:creationId xmlns:p14="http://schemas.microsoft.com/office/powerpoint/2010/main" val="1156316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We'll use a Key Vault. Key Vaults are a secure storage mechanism that lets us store secrets that have names. We'll store our connection string in the Key Vault. Our WebApp can securely access the Key Vault to get the connection string - let's not go into how in this session!</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24</a:t>
            </a:fld>
            <a:endParaRPr lang="en-GB"/>
          </a:p>
        </p:txBody>
      </p:sp>
    </p:spTree>
    <p:extLst>
      <p:ext uri="{BB962C8B-B14F-4D97-AF65-F5344CB8AC3E}">
        <p14:creationId xmlns:p14="http://schemas.microsoft.com/office/powerpoint/2010/main" val="460676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Our users are thrilled, and they've commissioned us to make an improvement.</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26</a:t>
            </a:fld>
            <a:endParaRPr lang="en-GB"/>
          </a:p>
        </p:txBody>
      </p:sp>
    </p:spTree>
    <p:extLst>
      <p:ext uri="{BB962C8B-B14F-4D97-AF65-F5344CB8AC3E}">
        <p14:creationId xmlns:p14="http://schemas.microsoft.com/office/powerpoint/2010/main" val="2823032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Now our service needs to:</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Given a geographical area, return a list of building heights, for buildings that are classified as residential.</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This is a bigger problem. We're going to have to get some more developers involved.</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081355F-A743-415A-B61D-0D77A31F32D5}" type="slidenum">
              <a:rPr lang="en-GB" smtClean="0"/>
              <a:t>27</a:t>
            </a:fld>
            <a:endParaRPr lang="en-GB"/>
          </a:p>
        </p:txBody>
      </p:sp>
    </p:spTree>
    <p:extLst>
      <p:ext uri="{BB962C8B-B14F-4D97-AF65-F5344CB8AC3E}">
        <p14:creationId xmlns:p14="http://schemas.microsoft.com/office/powerpoint/2010/main" val="3697039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Enter our next developer, name your developer and give them access to the subscription in AAD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So far, for our little spikey project, Bob has been working on his laptop. All the code is there.</a:t>
            </a:r>
            <a:endParaRPr lang="en-GB" sz="1200" kern="1200" dirty="0">
              <a:solidFill>
                <a:schemeClr val="tx1"/>
              </a:solidFill>
              <a:effectLst/>
              <a:latin typeface="+mn-lt"/>
              <a:ea typeface="+mn-ea"/>
              <a:cs typeface="+mn-cs"/>
            </a:endParaRP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This is really bad practice. Jane can't do anything, and if something happens to Bob's laptop, or Bob himself, we're in trouble!</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We need somewhere for Bob and Jane to coordinate their efforts, and to store the source code so that it's not only on one machine.</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28</a:t>
            </a:fld>
            <a:endParaRPr lang="en-GB"/>
          </a:p>
        </p:txBody>
      </p:sp>
    </p:spTree>
    <p:extLst>
      <p:ext uri="{BB962C8B-B14F-4D97-AF65-F5344CB8AC3E}">
        <p14:creationId xmlns:p14="http://schemas.microsoft.com/office/powerpoint/2010/main" val="1190678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We'll use </a:t>
            </a:r>
            <a:r>
              <a:rPr lang="en-GB" sz="1200" b="1" kern="1200" dirty="0" err="1">
                <a:solidFill>
                  <a:schemeClr val="tx1"/>
                </a:solidFill>
                <a:effectLst/>
                <a:latin typeface="+mn-lt"/>
                <a:ea typeface="+mn-ea"/>
                <a:cs typeface="+mn-cs"/>
              </a:rPr>
              <a:t>AzureDevOps</a:t>
            </a:r>
            <a:r>
              <a:rPr lang="en-GB" sz="1200" b="1" kern="1200" dirty="0">
                <a:solidFill>
                  <a:schemeClr val="tx1"/>
                </a:solidFill>
                <a:effectLst/>
                <a:latin typeface="+mn-lt"/>
                <a:ea typeface="+mn-ea"/>
                <a:cs typeface="+mn-cs"/>
              </a:rPr>
              <a:t>. We'll use Epics, Features, Stories, and Tasks to coordinate our work, and we'll store the source code here so that there's a central copy. Bob and Jane make changes locally on their laptops, and push the code up to the repository in </a:t>
            </a:r>
            <a:r>
              <a:rPr lang="en-GB" sz="1200" b="1" kern="1200" dirty="0" err="1">
                <a:solidFill>
                  <a:schemeClr val="tx1"/>
                </a:solidFill>
                <a:effectLst/>
                <a:latin typeface="+mn-lt"/>
                <a:ea typeface="+mn-ea"/>
                <a:cs typeface="+mn-cs"/>
              </a:rPr>
              <a:t>AzureDevOps</a:t>
            </a:r>
            <a:r>
              <a:rPr lang="en-GB" sz="1200" b="1"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29</a:t>
            </a:fld>
            <a:endParaRPr lang="en-GB"/>
          </a:p>
        </p:txBody>
      </p:sp>
    </p:spTree>
    <p:extLst>
      <p:ext uri="{BB962C8B-B14F-4D97-AF65-F5344CB8AC3E}">
        <p14:creationId xmlns:p14="http://schemas.microsoft.com/office/powerpoint/2010/main" val="2975228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31</a:t>
            </a:fld>
            <a:endParaRPr lang="en-GB"/>
          </a:p>
        </p:txBody>
      </p:sp>
    </p:spTree>
    <p:extLst>
      <p:ext uri="{BB962C8B-B14F-4D97-AF65-F5344CB8AC3E}">
        <p14:creationId xmlns:p14="http://schemas.microsoft.com/office/powerpoint/2010/main" val="1879169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Pretty quickly Bob and Jane find that they are stepping on each other's toes. They're both trying out their changes in Azure and messing up each other's work. Jane needs her own copy of the system to play with.</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32</a:t>
            </a:fld>
            <a:endParaRPr lang="en-GB"/>
          </a:p>
        </p:txBody>
      </p:sp>
    </p:spTree>
    <p:extLst>
      <p:ext uri="{BB962C8B-B14F-4D97-AF65-F5344CB8AC3E}">
        <p14:creationId xmlns:p14="http://schemas.microsoft.com/office/powerpoint/2010/main" val="3133063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We need to keep these two copies of the system apart. We keep them apart by putting them in separate environments. Environments aren't real. They are an OS construct, a construct that the Infrastructure Architects have introduced to show this separation and grouping. We have two environments. Give them names - maybe dev1 and dev2?</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33</a:t>
            </a:fld>
            <a:endParaRPr lang="en-GB"/>
          </a:p>
        </p:txBody>
      </p:sp>
    </p:spTree>
    <p:extLst>
      <p:ext uri="{BB962C8B-B14F-4D97-AF65-F5344CB8AC3E}">
        <p14:creationId xmlns:p14="http://schemas.microsoft.com/office/powerpoint/2010/main" val="16432809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So we have three environments now. But wait. Our Product owner wants to see the latest version of stable code. Our CI environment isn’t stable enough to be used as good example of our system; it's the integration of new code, so sometimes it might fail. We're going to need a 4th environment, for prod.</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35</a:t>
            </a:fld>
            <a:endParaRPr lang="en-GB"/>
          </a:p>
        </p:txBody>
      </p:sp>
    </p:spTree>
    <p:extLst>
      <p:ext uri="{BB962C8B-B14F-4D97-AF65-F5344CB8AC3E}">
        <p14:creationId xmlns:p14="http://schemas.microsoft.com/office/powerpoint/2010/main" val="3118651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There has been a lot of change introduced to the organisation in the last couple of years. Our ongoing transition to Azure is one of those changes. But there are several other factors that have been piggy-backed on to that change. I want to spend a moment calling some of them out explicitly so that we can share a common focus of this session.</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move to Cloud vs On-Prem has been a big shift, though we've had teams like Engagement services working into the Amazon Cloud (Amazon Web Services) for quite some time before we more widely adopted Azure. Engineering in the Cloud has different areas of focus and ways of doing things: Engineering for recovery rather than reliability is a big one, as well as handling performance and scaling differently.</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We've also attempted to restructure the department for "Whole Life Support". That also changes they way we engineer.</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move to the Cloud and the desire for Whole Life Support has accelerated our DevOps adoption. DevOps means different things to different people. To me, it means bringing some of the hard-won engineering discipline around the -</a:t>
            </a:r>
            <a:r>
              <a:rPr lang="en-GB" sz="1200" b="1" kern="1200" dirty="0" err="1">
                <a:solidFill>
                  <a:schemeClr val="tx1"/>
                </a:solidFill>
                <a:effectLst/>
                <a:latin typeface="+mn-lt"/>
                <a:ea typeface="+mn-ea"/>
                <a:cs typeface="+mn-cs"/>
              </a:rPr>
              <a:t>ilities</a:t>
            </a:r>
            <a:r>
              <a:rPr lang="en-GB" sz="1200" b="1" kern="1200" dirty="0">
                <a:solidFill>
                  <a:schemeClr val="tx1"/>
                </a:solidFill>
                <a:effectLst/>
                <a:latin typeface="+mn-lt"/>
                <a:ea typeface="+mn-ea"/>
                <a:cs typeface="+mn-cs"/>
              </a:rPr>
              <a:t> - repeatability, supportability, extensibility - to the Operations line of work. One of the ways we do this is by automating the provisioning of supporting infrastructure, and making it self service. This automation and self-service approach empowers our engineers to do much more for themselves within team, which lets them go faster. They don't have to wait in a queue for stuff to be done for them; they can just get on with it.</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For those of you who have had the brief of IAAS, PAAS, SAAS, this is where it really comes into play. The higher up this stack a solution is architected, the more empowered developers are to get on with stuff, and the less reliant they are on operations resource.</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With all this change going on, some of us have used the unsettled period to push an a agenda of engineering principles. Engineering for the cloud does require different handling, and several of the tech leads, and Engineering Practice, and Common Engineering as a part of that, have shoved our oars in to try to elevate the state of our practice whilst we're all having to learn new anyway. We might as well learn the new in the right way, rather than having to relearn the right way later.</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We've also introduced Azure. But it's worth noting that all these sources of change are interrelated with, but not dependant upon, our Azure adoption. We could have self-served our on prem infrastructure (it would have been much more difficult). We could have encouraged our teams to become DevOps teams (there wouldn't have been much point).</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So, these are all the things we aren't going to talk about. If you would like to talk about them more, let us know. If we get demand, then we'll go into them more in another session.</a:t>
            </a:r>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3</a:t>
            </a:fld>
            <a:endParaRPr lang="en-GB"/>
          </a:p>
        </p:txBody>
      </p:sp>
    </p:spTree>
    <p:extLst>
      <p:ext uri="{BB962C8B-B14F-4D97-AF65-F5344CB8AC3E}">
        <p14:creationId xmlns:p14="http://schemas.microsoft.com/office/powerpoint/2010/main" val="4077386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First, we'll specify our infrastructure as code, and store it next to our application code.</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Then we'll set up a pipeline in </a:t>
            </a:r>
            <a:r>
              <a:rPr lang="en-GB" sz="1200" b="1" kern="1200" dirty="0" err="1">
                <a:solidFill>
                  <a:schemeClr val="tx1"/>
                </a:solidFill>
                <a:effectLst/>
                <a:latin typeface="+mn-lt"/>
                <a:ea typeface="+mn-ea"/>
                <a:cs typeface="+mn-cs"/>
              </a:rPr>
              <a:t>AzureDevOps</a:t>
            </a:r>
            <a:r>
              <a:rPr lang="en-GB" sz="1200" b="1" kern="1200" dirty="0">
                <a:solidFill>
                  <a:schemeClr val="tx1"/>
                </a:solidFill>
                <a:effectLst/>
                <a:latin typeface="+mn-lt"/>
                <a:ea typeface="+mn-ea"/>
                <a:cs typeface="+mn-cs"/>
              </a:rPr>
              <a:t>. This will compile and run our tests on our code in a process called Build. If all the tests pass, we'll trigger a process called Release. This will deploy both our infrastructure and our code into Azure.</a:t>
            </a:r>
            <a:endParaRPr lang="en-GB" sz="1200" kern="1200" dirty="0">
              <a:solidFill>
                <a:schemeClr val="tx1"/>
              </a:solidFill>
              <a:effectLst/>
              <a:latin typeface="+mn-lt"/>
              <a:ea typeface="+mn-ea"/>
              <a:cs typeface="+mn-cs"/>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We can then deploy our code to each of those environments, and the environments will look the same. We can even have a check to say only push to the production environment if all the tests pass in the CI environment. We can set this build to be triggered by any change to git, so we are rebuilding, redeploying, and re-promoting every code change.</a:t>
            </a:r>
            <a:endParaRPr lang="en-GB" sz="1200" kern="1200" dirty="0">
              <a:solidFill>
                <a:schemeClr val="tx1"/>
              </a:solidFill>
              <a:effectLst/>
              <a:latin typeface="+mn-lt"/>
              <a:ea typeface="+mn-ea"/>
              <a:cs typeface="+mn-cs"/>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We're in a really good place! We now have a scalable solution. We can scale to as many environments as we like, and welcome more developers on to the team. Our code is continuously integrated.</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37</a:t>
            </a:fld>
            <a:endParaRPr lang="en-GB"/>
          </a:p>
        </p:txBody>
      </p:sp>
    </p:spTree>
    <p:extLst>
      <p:ext uri="{BB962C8B-B14F-4D97-AF65-F5344CB8AC3E}">
        <p14:creationId xmlns:p14="http://schemas.microsoft.com/office/powerpoint/2010/main" val="4218545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First, we'll specify our infrastructure as code, and store it next to our application code.</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Then we'll set up a pipeline in </a:t>
            </a:r>
            <a:r>
              <a:rPr lang="en-GB" sz="1200" b="1" kern="1200" dirty="0" err="1">
                <a:solidFill>
                  <a:schemeClr val="tx1"/>
                </a:solidFill>
                <a:effectLst/>
                <a:latin typeface="+mn-lt"/>
                <a:ea typeface="+mn-ea"/>
                <a:cs typeface="+mn-cs"/>
              </a:rPr>
              <a:t>AzureDevOps</a:t>
            </a:r>
            <a:r>
              <a:rPr lang="en-GB" sz="1200" b="1" kern="1200" dirty="0">
                <a:solidFill>
                  <a:schemeClr val="tx1"/>
                </a:solidFill>
                <a:effectLst/>
                <a:latin typeface="+mn-lt"/>
                <a:ea typeface="+mn-ea"/>
                <a:cs typeface="+mn-cs"/>
              </a:rPr>
              <a:t>. This will compile and run our tests on our code in a process called Build. If all the tests pass, we'll trigger a process called Release. This will deploy both our infrastructure and our code into Azure.</a:t>
            </a:r>
            <a:endParaRPr lang="en-GB" sz="1200" kern="1200" dirty="0">
              <a:solidFill>
                <a:schemeClr val="tx1"/>
              </a:solidFill>
              <a:effectLst/>
              <a:latin typeface="+mn-lt"/>
              <a:ea typeface="+mn-ea"/>
              <a:cs typeface="+mn-cs"/>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We can then deploy our code to each of those environments, and the environments will look the same. We can even have a check to say only push to the production environment if all the tests pass in the CI environment. We can set this build to be triggered by any change to git, so we are rebuilding, redeploying, and re-promoting every code change.</a:t>
            </a:r>
            <a:endParaRPr lang="en-GB" sz="1200" kern="1200" dirty="0">
              <a:solidFill>
                <a:schemeClr val="tx1"/>
              </a:solidFill>
              <a:effectLst/>
              <a:latin typeface="+mn-lt"/>
              <a:ea typeface="+mn-ea"/>
              <a:cs typeface="+mn-cs"/>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We're in a really good place! We now have a scalable solution. We can scale to as many environments as we like, and welcome more developers on to the team. Our code is continuously integrated.</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38</a:t>
            </a:fld>
            <a:endParaRPr lang="en-GB"/>
          </a:p>
        </p:txBody>
      </p:sp>
    </p:spTree>
    <p:extLst>
      <p:ext uri="{BB962C8B-B14F-4D97-AF65-F5344CB8AC3E}">
        <p14:creationId xmlns:p14="http://schemas.microsoft.com/office/powerpoint/2010/main" val="34281881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39</a:t>
            </a:fld>
            <a:endParaRPr lang="en-GB"/>
          </a:p>
        </p:txBody>
      </p:sp>
    </p:spTree>
    <p:extLst>
      <p:ext uri="{BB962C8B-B14F-4D97-AF65-F5344CB8AC3E}">
        <p14:creationId xmlns:p14="http://schemas.microsoft.com/office/powerpoint/2010/main" val="14392316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Our users are thrilled, and they've commissioned us to make an improvement.</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40</a:t>
            </a:fld>
            <a:endParaRPr lang="en-GB"/>
          </a:p>
        </p:txBody>
      </p:sp>
    </p:spTree>
    <p:extLst>
      <p:ext uri="{BB962C8B-B14F-4D97-AF65-F5344CB8AC3E}">
        <p14:creationId xmlns:p14="http://schemas.microsoft.com/office/powerpoint/2010/main" val="1818919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With our excellent performance so far, the business has asked us to enrich our data. We want to supply the height of every residential building in a given area.</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41</a:t>
            </a:fld>
            <a:endParaRPr lang="en-GB"/>
          </a:p>
        </p:txBody>
      </p:sp>
    </p:spTree>
    <p:extLst>
      <p:ext uri="{BB962C8B-B14F-4D97-AF65-F5344CB8AC3E}">
        <p14:creationId xmlns:p14="http://schemas.microsoft.com/office/powerpoint/2010/main" val="24147182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We're going to have to query the Building Height Attribute System. This is a whole different area, a whole different development team, and a solution that will likely have multiple environments. And they even have one called prod. </a:t>
            </a:r>
          </a:p>
          <a:p>
            <a:endParaRPr lang="en-GB"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We're going to have to start grouping our environments together into Systems. Systems is another OS construct that doesn't exist in Azure, another construct that the Infrastructure Architects have introduced in order to try to help us know what goes with what. There is also a requirement that a system have a 4 character identifier. This is a bit of a throw back to enterprise thinking, and isn't really cloud friendly.</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43</a:t>
            </a:fld>
            <a:endParaRPr lang="en-GB"/>
          </a:p>
        </p:txBody>
      </p:sp>
    </p:spTree>
    <p:extLst>
      <p:ext uri="{BB962C8B-B14F-4D97-AF65-F5344CB8AC3E}">
        <p14:creationId xmlns:p14="http://schemas.microsoft.com/office/powerpoint/2010/main" val="1052501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With our excellent performance so far, the business has asked us to enrich our data. We want to supply the height of every residential building in a given area.</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45</a:t>
            </a:fld>
            <a:endParaRPr lang="en-GB"/>
          </a:p>
        </p:txBody>
      </p:sp>
    </p:spTree>
    <p:extLst>
      <p:ext uri="{BB962C8B-B14F-4D97-AF65-F5344CB8AC3E}">
        <p14:creationId xmlns:p14="http://schemas.microsoft.com/office/powerpoint/2010/main" val="590303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This is going to require us to query the building heights data source. That's going to be quite a lot of work for every building. We need something that we can delegate that work to. We can write some simple application code. We're going to need an execution environment for it.</a:t>
            </a:r>
            <a:endParaRPr lang="en-GB" sz="1200" kern="1200" dirty="0">
              <a:solidFill>
                <a:schemeClr val="tx1"/>
              </a:solidFill>
              <a:effectLst/>
              <a:latin typeface="+mn-lt"/>
              <a:ea typeface="+mn-ea"/>
              <a:cs typeface="+mn-cs"/>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A Function would be really good for this. Function apps are super-fast, super-lightweight infrastructure resources. They have limitations - they're limited to 5 minutes of runtime. But because they are super simple, they auto-scale very well. If we supply a couple of bits of work to the function, it'll do those bits of work. If we supply a ton of work, it'll grow to be a ton of instances, and they'll share the load between them.</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46</a:t>
            </a:fld>
            <a:endParaRPr lang="en-GB"/>
          </a:p>
        </p:txBody>
      </p:sp>
    </p:spTree>
    <p:extLst>
      <p:ext uri="{BB962C8B-B14F-4D97-AF65-F5344CB8AC3E}">
        <p14:creationId xmlns:p14="http://schemas.microsoft.com/office/powerpoint/2010/main" val="16258717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We'll have to have a way of sending the work to the function. We want to send each building individually to the function, so we want to parcel each building up into a message that the function can pick up when it's ready. The right tool for the job here is Queue Storage.</a:t>
            </a:r>
            <a:endParaRPr lang="en-GB" sz="1200" kern="1200" dirty="0">
              <a:solidFill>
                <a:schemeClr val="tx1"/>
              </a:solidFill>
              <a:effectLst/>
              <a:latin typeface="+mn-lt"/>
              <a:ea typeface="+mn-ea"/>
              <a:cs typeface="+mn-cs"/>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Queue storage is kind of like a letter box. We can put as many messages as we like into the letter box and, at some point, someone will come and collect them.</a:t>
            </a:r>
            <a:endParaRPr lang="en-GB" sz="1200" kern="1200" dirty="0">
              <a:solidFill>
                <a:schemeClr val="tx1"/>
              </a:solidFill>
              <a:effectLst/>
              <a:latin typeface="+mn-lt"/>
              <a:ea typeface="+mn-ea"/>
              <a:cs typeface="+mn-cs"/>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Queue storage is a service that is lumped into the Storage Account. We already have a storage account, so let's use the Queue storage part of it. Queue Storage can have multiple Queues (letter boxes), so we'll have one letter box for sending buildings, and another letter box for sending back heighted buildings.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47</a:t>
            </a:fld>
            <a:endParaRPr lang="en-GB"/>
          </a:p>
        </p:txBody>
      </p:sp>
    </p:spTree>
    <p:extLst>
      <p:ext uri="{BB962C8B-B14F-4D97-AF65-F5344CB8AC3E}">
        <p14:creationId xmlns:p14="http://schemas.microsoft.com/office/powerpoint/2010/main" val="33685109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It's going so well and our service is being widely recognised. We've even been mentioned on the BBC</a:t>
            </a:r>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49</a:t>
            </a:fld>
            <a:endParaRPr lang="en-GB"/>
          </a:p>
        </p:txBody>
      </p:sp>
    </p:spTree>
    <p:extLst>
      <p:ext uri="{BB962C8B-B14F-4D97-AF65-F5344CB8AC3E}">
        <p14:creationId xmlns:p14="http://schemas.microsoft.com/office/powerpoint/2010/main" val="2657037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So, the Cloud. This is the world. All over the world there are data </a:t>
            </a:r>
            <a:r>
              <a:rPr lang="en-GB" sz="1200" b="1" kern="1200" dirty="0" err="1">
                <a:solidFill>
                  <a:schemeClr val="tx1"/>
                </a:solidFill>
                <a:effectLst/>
                <a:latin typeface="+mn-lt"/>
                <a:ea typeface="+mn-ea"/>
                <a:cs typeface="+mn-cs"/>
              </a:rPr>
              <a:t>centers</a:t>
            </a:r>
            <a:r>
              <a:rPr lang="en-GB" sz="1200" b="1" kern="1200" dirty="0">
                <a:solidFill>
                  <a:schemeClr val="tx1"/>
                </a:solidFill>
                <a:effectLst/>
                <a:latin typeface="+mn-lt"/>
                <a:ea typeface="+mn-ea"/>
                <a:cs typeface="+mn-cs"/>
              </a:rPr>
              <a:t> owned by Microsoft. All of those servers work together to run software hides all that complexity in order to look like....</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4</a:t>
            </a:fld>
            <a:endParaRPr lang="en-GB"/>
          </a:p>
        </p:txBody>
      </p:sp>
    </p:spTree>
    <p:extLst>
      <p:ext uri="{BB962C8B-B14F-4D97-AF65-F5344CB8AC3E}">
        <p14:creationId xmlns:p14="http://schemas.microsoft.com/office/powerpoint/2010/main" val="837403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Our service is getting hammered! We'll need to scale our WebApp.</a:t>
            </a:r>
            <a:endParaRPr lang="en-GB" sz="1200" kern="1200" dirty="0">
              <a:solidFill>
                <a:schemeClr val="tx1"/>
              </a:solidFill>
              <a:effectLst/>
              <a:latin typeface="+mn-lt"/>
              <a:ea typeface="+mn-ea"/>
              <a:cs typeface="+mn-cs"/>
            </a:endParaRP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Happily, it's really easy to give our WebApp more computing power. We'll change the config in our code, and push. This will flow through our environments, and quickly be available in Prod. Contrast that to trying to move things on our on-prem data centre, which would have required HEAT tickets, Ops involvement, pulling people off other work.</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50</a:t>
            </a:fld>
            <a:endParaRPr lang="en-GB"/>
          </a:p>
        </p:txBody>
      </p:sp>
    </p:spTree>
    <p:extLst>
      <p:ext uri="{BB962C8B-B14F-4D97-AF65-F5344CB8AC3E}">
        <p14:creationId xmlns:p14="http://schemas.microsoft.com/office/powerpoint/2010/main" val="872490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Once again, our customers are delighted with our offerings, and we've been asked to enhance our data yet again.</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This time, our customers want to know the population density in buildings.</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51</a:t>
            </a:fld>
            <a:endParaRPr lang="en-GB"/>
          </a:p>
        </p:txBody>
      </p:sp>
    </p:spTree>
    <p:extLst>
      <p:ext uri="{BB962C8B-B14F-4D97-AF65-F5344CB8AC3E}">
        <p14:creationId xmlns:p14="http://schemas.microsoft.com/office/powerpoint/2010/main" val="41413932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This is a bit different. We don't have that data. The ONS has agreed to supply the data to us. It'll be a compressed file that they'll supply once a quarter, and we'll have to unpack it.</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52</a:t>
            </a:fld>
            <a:endParaRPr lang="en-GB"/>
          </a:p>
        </p:txBody>
      </p:sp>
    </p:spTree>
    <p:extLst>
      <p:ext uri="{BB962C8B-B14F-4D97-AF65-F5344CB8AC3E}">
        <p14:creationId xmlns:p14="http://schemas.microsoft.com/office/powerpoint/2010/main" val="27529134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The ONS is going to load data for us. We need to give them somewhere to put it. We need some storage that will accept big files, and not really care about what they are.</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Let's use Blob Storage. </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Blob Storage is another Storage Account offering, which takes large files and stores them.</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 Just like you can share links to files in OneDrive or </a:t>
            </a:r>
            <a:r>
              <a:rPr lang="en-GB" sz="1200" b="1" kern="1200" dirty="0" err="1">
                <a:solidFill>
                  <a:schemeClr val="tx1"/>
                </a:solidFill>
                <a:effectLst/>
                <a:latin typeface="+mn-lt"/>
                <a:ea typeface="+mn-ea"/>
                <a:cs typeface="+mn-cs"/>
              </a:rPr>
              <a:t>Sharepoint</a:t>
            </a:r>
            <a:r>
              <a:rPr lang="en-GB" sz="1200" b="1" kern="1200" dirty="0">
                <a:solidFill>
                  <a:schemeClr val="tx1"/>
                </a:solidFill>
                <a:effectLst/>
                <a:latin typeface="+mn-lt"/>
                <a:ea typeface="+mn-ea"/>
                <a:cs typeface="+mn-cs"/>
              </a:rPr>
              <a:t>, you can share links to files held in Blob containers, or to the container itself if you want people to be able to write to it.</a:t>
            </a:r>
            <a:endParaRPr lang="en-GB" sz="1200" kern="1200" dirty="0">
              <a:solidFill>
                <a:schemeClr val="tx1"/>
              </a:solidFill>
              <a:effectLst/>
              <a:latin typeface="+mn-lt"/>
              <a:ea typeface="+mn-ea"/>
              <a:cs typeface="+mn-cs"/>
            </a:endParaRPr>
          </a:p>
          <a:p>
            <a:endParaRPr lang="en-GB" dirty="0"/>
          </a:p>
          <a:p>
            <a:r>
              <a:rPr lang="en-GB" sz="1200" b="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This is an entirely different responsibility. It's going to be an entirely different system.</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53</a:t>
            </a:fld>
            <a:endParaRPr lang="en-GB"/>
          </a:p>
        </p:txBody>
      </p:sp>
    </p:spTree>
    <p:extLst>
      <p:ext uri="{BB962C8B-B14F-4D97-AF65-F5344CB8AC3E}">
        <p14:creationId xmlns:p14="http://schemas.microsoft.com/office/powerpoint/2010/main" val="15292122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We can write some code to run in a function or a </a:t>
            </a:r>
            <a:r>
              <a:rPr lang="en-GB" sz="1200" b="1" kern="1200" dirty="0" err="1">
                <a:solidFill>
                  <a:schemeClr val="tx1"/>
                </a:solidFill>
                <a:effectLst/>
                <a:latin typeface="+mn-lt"/>
                <a:ea typeface="+mn-ea"/>
                <a:cs typeface="+mn-cs"/>
              </a:rPr>
              <a:t>webapp</a:t>
            </a:r>
            <a:r>
              <a:rPr lang="en-GB" sz="1200" b="1" kern="1200" dirty="0">
                <a:solidFill>
                  <a:schemeClr val="tx1"/>
                </a:solidFill>
                <a:effectLst/>
                <a:latin typeface="+mn-lt"/>
                <a:ea typeface="+mn-ea"/>
                <a:cs typeface="+mn-cs"/>
              </a:rPr>
              <a:t> that will decompress that file, and put it into table storage.</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54</a:t>
            </a:fld>
            <a:endParaRPr lang="en-GB"/>
          </a:p>
        </p:txBody>
      </p:sp>
    </p:spTree>
    <p:extLst>
      <p:ext uri="{BB962C8B-B14F-4D97-AF65-F5344CB8AC3E}">
        <p14:creationId xmlns:p14="http://schemas.microsoft.com/office/powerpoint/2010/main" val="9339614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But we need a way of knowing when the ONS have uploaded a file. Event Grids are good for this. Event Grids notice status changes in Azure, and will send those events to whoever is listening out for them. We'll introduce an Event Grid, and use it to trigger the processor whenever a new file is updated. The processor will unpack the data, get it into the shape we want it, and put it into Table storage. </a:t>
            </a:r>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55</a:t>
            </a:fld>
            <a:endParaRPr lang="en-GB"/>
          </a:p>
        </p:txBody>
      </p:sp>
    </p:spTree>
    <p:extLst>
      <p:ext uri="{BB962C8B-B14F-4D97-AF65-F5344CB8AC3E}">
        <p14:creationId xmlns:p14="http://schemas.microsoft.com/office/powerpoint/2010/main" val="37669434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We'll also put a </a:t>
            </a:r>
            <a:r>
              <a:rPr lang="en-GB" sz="1200" b="1" kern="1200" dirty="0" err="1">
                <a:solidFill>
                  <a:schemeClr val="tx1"/>
                </a:solidFill>
                <a:effectLst/>
                <a:latin typeface="+mn-lt"/>
                <a:ea typeface="+mn-ea"/>
                <a:cs typeface="+mn-cs"/>
              </a:rPr>
              <a:t>WebApi</a:t>
            </a:r>
            <a:r>
              <a:rPr lang="en-GB" sz="1200" b="1" kern="1200" dirty="0">
                <a:solidFill>
                  <a:schemeClr val="tx1"/>
                </a:solidFill>
                <a:effectLst/>
                <a:latin typeface="+mn-lt"/>
                <a:ea typeface="+mn-ea"/>
                <a:cs typeface="+mn-cs"/>
              </a:rPr>
              <a:t> for other services to request data from. </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We can update our functions to query for population data of buildings, and we can derive population density metrics from that.</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56</a:t>
            </a:fld>
            <a:endParaRPr lang="en-GB"/>
          </a:p>
        </p:txBody>
      </p:sp>
    </p:spTree>
    <p:extLst>
      <p:ext uri="{BB962C8B-B14F-4D97-AF65-F5344CB8AC3E}">
        <p14:creationId xmlns:p14="http://schemas.microsoft.com/office/powerpoint/2010/main" val="32194477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But really quickly after doing that, we find that the performance of table storage isn't up to the input and query demands of the ONS population data. </a:t>
            </a:r>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57</a:t>
            </a:fld>
            <a:endParaRPr lang="en-GB"/>
          </a:p>
        </p:txBody>
      </p:sp>
    </p:spTree>
    <p:extLst>
      <p:ext uri="{BB962C8B-B14F-4D97-AF65-F5344CB8AC3E}">
        <p14:creationId xmlns:p14="http://schemas.microsoft.com/office/powerpoint/2010/main" val="16031153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No matter. We'll bring in Table Storage's more expensive big brother, Cosmos DB. Cosmos looks really </a:t>
            </a:r>
            <a:r>
              <a:rPr lang="en-GB" sz="1200" b="1" kern="1200" dirty="0" err="1">
                <a:solidFill>
                  <a:schemeClr val="tx1"/>
                </a:solidFill>
                <a:effectLst/>
                <a:latin typeface="+mn-lt"/>
                <a:ea typeface="+mn-ea"/>
                <a:cs typeface="+mn-cs"/>
              </a:rPr>
              <a:t>really</a:t>
            </a:r>
            <a:r>
              <a:rPr lang="en-GB" sz="1200" b="1" kern="1200" dirty="0">
                <a:solidFill>
                  <a:schemeClr val="tx1"/>
                </a:solidFill>
                <a:effectLst/>
                <a:latin typeface="+mn-lt"/>
                <a:ea typeface="+mn-ea"/>
                <a:cs typeface="+mn-cs"/>
              </a:rPr>
              <a:t> similar to Table Storage, but it performs better.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Good engineering in our systems means it's very easy to switch our code over.</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Because we keep this </a:t>
            </a:r>
            <a:r>
              <a:rPr lang="en-GB" sz="1200" b="1" kern="1200" dirty="0" err="1">
                <a:solidFill>
                  <a:schemeClr val="tx1"/>
                </a:solidFill>
                <a:effectLst/>
                <a:latin typeface="+mn-lt"/>
                <a:ea typeface="+mn-ea"/>
                <a:cs typeface="+mn-cs"/>
              </a:rPr>
              <a:t>WebApi</a:t>
            </a:r>
            <a:r>
              <a:rPr lang="en-GB" sz="1200" b="1" kern="1200" dirty="0">
                <a:solidFill>
                  <a:schemeClr val="tx1"/>
                </a:solidFill>
                <a:effectLst/>
                <a:latin typeface="+mn-lt"/>
                <a:ea typeface="+mn-ea"/>
                <a:cs typeface="+mn-cs"/>
              </a:rPr>
              <a:t> the same, our functions don't notice that the underlying infrastructure for the data store has changed.</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58</a:t>
            </a:fld>
            <a:endParaRPr lang="en-GB"/>
          </a:p>
        </p:txBody>
      </p:sp>
    </p:spTree>
    <p:extLst>
      <p:ext uri="{BB962C8B-B14F-4D97-AF65-F5344CB8AC3E}">
        <p14:creationId xmlns:p14="http://schemas.microsoft.com/office/powerpoint/2010/main" val="22436362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It's going great, and the customer demand for our population density data is huge. So much so that we can't scale the WebApp up any more. What we can do, like the functions, is scale out the WebApp by adding more instances.</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59</a:t>
            </a:fld>
            <a:endParaRPr lang="en-GB"/>
          </a:p>
        </p:txBody>
      </p:sp>
    </p:spTree>
    <p:extLst>
      <p:ext uri="{BB962C8B-B14F-4D97-AF65-F5344CB8AC3E}">
        <p14:creationId xmlns:p14="http://schemas.microsoft.com/office/powerpoint/2010/main" val="2637284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A single computer.</a:t>
            </a:r>
            <a:endParaRPr lang="en-GB" sz="1200" kern="1200" dirty="0">
              <a:solidFill>
                <a:schemeClr val="tx1"/>
              </a:solidFill>
              <a:effectLst/>
              <a:latin typeface="+mn-lt"/>
              <a:ea typeface="+mn-ea"/>
              <a:cs typeface="+mn-cs"/>
            </a:endParaRPr>
          </a:p>
          <a:p>
            <a:endParaRPr lang="en-GB" dirty="0"/>
          </a:p>
          <a:p>
            <a:r>
              <a:rPr lang="en-GB" sz="1200" b="1" kern="1200" dirty="0">
                <a:solidFill>
                  <a:schemeClr val="tx1"/>
                </a:solidFill>
                <a:effectLst/>
                <a:latin typeface="+mn-lt"/>
                <a:ea typeface="+mn-ea"/>
                <a:cs typeface="+mn-cs"/>
              </a:rPr>
              <a:t>I think of Azure (or Amazon, or Oracle Cloud, any Public Cloud) as a big computer, and I think of computers having three main bits. The </a:t>
            </a:r>
            <a:r>
              <a:rPr lang="en-GB" sz="1200" b="1" kern="1200" dirty="0" err="1">
                <a:solidFill>
                  <a:schemeClr val="tx1"/>
                </a:solidFill>
                <a:effectLst/>
                <a:latin typeface="+mn-lt"/>
                <a:ea typeface="+mn-ea"/>
                <a:cs typeface="+mn-cs"/>
              </a:rPr>
              <a:t>the</a:t>
            </a:r>
            <a:r>
              <a:rPr lang="en-GB" sz="1200" b="1" kern="1200" dirty="0">
                <a:solidFill>
                  <a:schemeClr val="tx1"/>
                </a:solidFill>
                <a:effectLst/>
                <a:latin typeface="+mn-lt"/>
                <a:ea typeface="+mn-ea"/>
                <a:cs typeface="+mn-cs"/>
              </a:rPr>
              <a:t> storage bits, the processing bits (the thinking bits), and the things that carry messages between thinking bits and storage bits (or between thinking bits and thinking bits, storage bits and storage bits)</a:t>
            </a:r>
          </a:p>
        </p:txBody>
      </p:sp>
      <p:sp>
        <p:nvSpPr>
          <p:cNvPr id="4" name="Slide Number Placeholder 3"/>
          <p:cNvSpPr>
            <a:spLocks noGrp="1"/>
          </p:cNvSpPr>
          <p:nvPr>
            <p:ph type="sldNum" sz="quarter" idx="5"/>
          </p:nvPr>
        </p:nvSpPr>
        <p:spPr/>
        <p:txBody>
          <a:bodyPr/>
          <a:lstStyle/>
          <a:p>
            <a:fld id="{D081355F-A743-415A-B61D-0D77A31F32D5}" type="slidenum">
              <a:rPr lang="en-GB" smtClean="0"/>
              <a:t>5</a:t>
            </a:fld>
            <a:endParaRPr lang="en-GB"/>
          </a:p>
        </p:txBody>
      </p:sp>
    </p:spTree>
    <p:extLst>
      <p:ext uri="{BB962C8B-B14F-4D97-AF65-F5344CB8AC3E}">
        <p14:creationId xmlns:p14="http://schemas.microsoft.com/office/powerpoint/2010/main" val="2954720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So, that's our system in Azure.</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b="1" dirty="0"/>
              <a:t>I just want to cover a few things I’ve intentionally not mentioned. </a:t>
            </a:r>
          </a:p>
        </p:txBody>
      </p:sp>
      <p:sp>
        <p:nvSpPr>
          <p:cNvPr id="4" name="Slide Number Placeholder 3"/>
          <p:cNvSpPr>
            <a:spLocks noGrp="1"/>
          </p:cNvSpPr>
          <p:nvPr>
            <p:ph type="sldNum" sz="quarter" idx="5"/>
          </p:nvPr>
        </p:nvSpPr>
        <p:spPr/>
        <p:txBody>
          <a:bodyPr/>
          <a:lstStyle/>
          <a:p>
            <a:fld id="{D081355F-A743-415A-B61D-0D77A31F32D5}" type="slidenum">
              <a:rPr lang="en-GB" smtClean="0"/>
              <a:t>60</a:t>
            </a:fld>
            <a:endParaRPr lang="en-GB"/>
          </a:p>
        </p:txBody>
      </p:sp>
    </p:spTree>
    <p:extLst>
      <p:ext uri="{BB962C8B-B14F-4D97-AF65-F5344CB8AC3E}">
        <p14:creationId xmlns:p14="http://schemas.microsoft.com/office/powerpoint/2010/main" val="33896594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71</a:t>
            </a:fld>
            <a:endParaRPr lang="en-GB"/>
          </a:p>
        </p:txBody>
      </p:sp>
    </p:spTree>
    <p:extLst>
      <p:ext uri="{BB962C8B-B14F-4D97-AF65-F5344CB8AC3E}">
        <p14:creationId xmlns:p14="http://schemas.microsoft.com/office/powerpoint/2010/main" val="12544409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what does this mean?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Working in the cloud has just removed the distinction between what was infrastructure and what was application. They are all now just code!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There are many new concepts for Development teams to learn, and a multitude of new options available.</a:t>
            </a:r>
          </a:p>
          <a:p>
            <a:r>
              <a:rPr lang="en-GB" sz="1200" kern="1200" dirty="0">
                <a:solidFill>
                  <a:schemeClr val="tx1"/>
                </a:solidFill>
                <a:effectLst/>
                <a:latin typeface="+mn-lt"/>
                <a:ea typeface="+mn-ea"/>
                <a:cs typeface="+mn-cs"/>
              </a:rPr>
              <a:t>The temptation is to fall back to the traditional mindset of developers write code and IT manage infrastructure. </a:t>
            </a:r>
          </a:p>
          <a:p>
            <a:r>
              <a:rPr lang="en-GB" sz="1200" kern="1200" dirty="0">
                <a:solidFill>
                  <a:schemeClr val="tx1"/>
                </a:solidFill>
                <a:effectLst/>
                <a:latin typeface="+mn-lt"/>
                <a:ea typeface="+mn-ea"/>
                <a:cs typeface="+mn-cs"/>
              </a:rPr>
              <a:t>Common engineering is about changing that culture so we’re here to support development teams learn how to become cross-functional teams capable of developing and operating their cloud applications.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Teams will need your help to create the project and team environments where space is made for learning and teams don’t just create single points of failure.</a:t>
            </a:r>
          </a:p>
          <a:p>
            <a:r>
              <a:rPr lang="en-GB" sz="1200" b="1" kern="1200" dirty="0">
                <a:solidFill>
                  <a:schemeClr val="tx1"/>
                </a:solidFill>
                <a:effectLst/>
                <a:latin typeface="+mn-lt"/>
                <a:ea typeface="+mn-ea"/>
                <a:cs typeface="+mn-cs"/>
              </a:rPr>
              <a:t>DevOps, infrastructure, support are not job roles for individuals in your teams they are team responsibilities, culture and practices. </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72</a:t>
            </a:fld>
            <a:endParaRPr lang="en-GB"/>
          </a:p>
        </p:txBody>
      </p:sp>
    </p:spTree>
    <p:extLst>
      <p:ext uri="{BB962C8B-B14F-4D97-AF65-F5344CB8AC3E}">
        <p14:creationId xmlns:p14="http://schemas.microsoft.com/office/powerpoint/2010/main" val="31286338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Common engineering is about changing that culture so we’re here to support development teams learn how to become cross-functional teams capable of developing and operating their cloud applications.</a:t>
            </a:r>
            <a:endParaRPr lang="en-GB" sz="1200" kern="1200" dirty="0">
              <a:solidFill>
                <a:schemeClr val="tx1"/>
              </a:solidFill>
              <a:effectLst/>
              <a:latin typeface="+mn-lt"/>
              <a:ea typeface="+mn-ea"/>
              <a:cs typeface="+mn-cs"/>
            </a:endParaRPr>
          </a:p>
          <a:p>
            <a:endParaRPr lang="en-GB" dirty="0"/>
          </a:p>
          <a:p>
            <a:r>
              <a:rPr lang="en-GB" dirty="0"/>
              <a:t>We’re doing a ton of consultancy with Development teams, and we’re super active on Microsoft Teams, which is slowly replacing skype. Find us there</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73</a:t>
            </a:fld>
            <a:endParaRPr lang="en-GB"/>
          </a:p>
        </p:txBody>
      </p:sp>
    </p:spTree>
    <p:extLst>
      <p:ext uri="{BB962C8B-B14F-4D97-AF65-F5344CB8AC3E}">
        <p14:creationId xmlns:p14="http://schemas.microsoft.com/office/powerpoint/2010/main" val="250385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75</a:t>
            </a:fld>
            <a:endParaRPr lang="en-GB"/>
          </a:p>
        </p:txBody>
      </p:sp>
    </p:spTree>
    <p:extLst>
      <p:ext uri="{BB962C8B-B14F-4D97-AF65-F5344CB8AC3E}">
        <p14:creationId xmlns:p14="http://schemas.microsoft.com/office/powerpoint/2010/main" val="35145792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91</a:t>
            </a:fld>
            <a:endParaRPr lang="en-GB"/>
          </a:p>
        </p:txBody>
      </p:sp>
    </p:spTree>
    <p:extLst>
      <p:ext uri="{BB962C8B-B14F-4D97-AF65-F5344CB8AC3E}">
        <p14:creationId xmlns:p14="http://schemas.microsoft.com/office/powerpoint/2010/main" val="2643658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So, how do we introduce all these bits of Azure?</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Well, happily, we've got a customer that wants a product! We've won a bid! We're going to build a system in Azure that will create that product.</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I will warn you that this is a bit of a contrived example: some of the details aren't wholly accurate, and some things would happen in a different order. Take it for the training exercise that it is.</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7</a:t>
            </a:fld>
            <a:endParaRPr lang="en-GB"/>
          </a:p>
        </p:txBody>
      </p:sp>
    </p:spTree>
    <p:extLst>
      <p:ext uri="{BB962C8B-B14F-4D97-AF65-F5344CB8AC3E}">
        <p14:creationId xmlns:p14="http://schemas.microsoft.com/office/powerpoint/2010/main" val="1842447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The customer requires a service, that:</a:t>
            </a:r>
            <a:endParaRPr lang="en-GB" sz="1200" kern="1200" dirty="0">
              <a:solidFill>
                <a:schemeClr val="tx1"/>
              </a:solidFill>
              <a:effectLst/>
              <a:latin typeface="+mn-lt"/>
              <a:ea typeface="+mn-ea"/>
              <a:cs typeface="+mn-cs"/>
            </a:endParaRP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Given a geographical area, will return a list of buildings that are classified as residential.</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8</a:t>
            </a:fld>
            <a:endParaRPr lang="en-GB"/>
          </a:p>
        </p:txBody>
      </p:sp>
    </p:spTree>
    <p:extLst>
      <p:ext uri="{BB962C8B-B14F-4D97-AF65-F5344CB8AC3E}">
        <p14:creationId xmlns:p14="http://schemas.microsoft.com/office/powerpoint/2010/main" val="1686150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We've got all the approvals, budgets, costs codes, investment requests, ARB, everything we need to get started. We've even got a developer to start work.</a:t>
            </a:r>
            <a:endParaRPr lang="en-GB" sz="1200" kern="1200" dirty="0">
              <a:solidFill>
                <a:schemeClr val="tx1"/>
              </a:solidFill>
              <a:effectLst/>
              <a:latin typeface="+mn-lt"/>
              <a:ea typeface="+mn-ea"/>
              <a:cs typeface="+mn-cs"/>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At the moment, your developer can start working on their laptop. </a:t>
            </a:r>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9</a:t>
            </a:fld>
            <a:endParaRPr lang="en-GB"/>
          </a:p>
        </p:txBody>
      </p:sp>
    </p:spTree>
    <p:extLst>
      <p:ext uri="{BB962C8B-B14F-4D97-AF65-F5344CB8AC3E}">
        <p14:creationId xmlns:p14="http://schemas.microsoft.com/office/powerpoint/2010/main" val="907419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They are going to start writing their application. They're going to run everything on their laptop, not in the cloud, just to prove that they can do stuff. To start off with, they're just going to make a webpage to display the data, and not hook it up to anything real yet.</a:t>
            </a:r>
            <a:endParaRPr lang="en-GB" sz="1200" kern="1200" dirty="0">
              <a:solidFill>
                <a:schemeClr val="tx1"/>
              </a:solidFill>
              <a:effectLst/>
              <a:latin typeface="+mn-lt"/>
              <a:ea typeface="+mn-ea"/>
              <a:cs typeface="+mn-cs"/>
            </a:endParaRPr>
          </a:p>
          <a:p>
            <a:endParaRPr lang="en-GB" dirty="0"/>
          </a:p>
          <a:p>
            <a:endParaRPr lang="en-GB" dirty="0"/>
          </a:p>
        </p:txBody>
      </p:sp>
      <p:sp>
        <p:nvSpPr>
          <p:cNvPr id="4" name="Slide Number Placeholder 3"/>
          <p:cNvSpPr>
            <a:spLocks noGrp="1"/>
          </p:cNvSpPr>
          <p:nvPr>
            <p:ph type="sldNum" sz="quarter" idx="5"/>
          </p:nvPr>
        </p:nvSpPr>
        <p:spPr/>
        <p:txBody>
          <a:bodyPr/>
          <a:lstStyle/>
          <a:p>
            <a:fld id="{D081355F-A743-415A-B61D-0D77A31F32D5}" type="slidenum">
              <a:rPr lang="en-GB" smtClean="0"/>
              <a:t>10</a:t>
            </a:fld>
            <a:endParaRPr lang="en-GB"/>
          </a:p>
        </p:txBody>
      </p:sp>
    </p:spTree>
    <p:extLst>
      <p:ext uri="{BB962C8B-B14F-4D97-AF65-F5344CB8AC3E}">
        <p14:creationId xmlns:p14="http://schemas.microsoft.com/office/powerpoint/2010/main" val="3059703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18EE2-8058-4C55-A2EA-C877C06C1D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6FB93BB-F4C3-48A8-8C34-DC41DA95DA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FCBB4E3-22CC-4A9C-B79D-9075C53811E0}"/>
              </a:ext>
            </a:extLst>
          </p:cNvPr>
          <p:cNvSpPr>
            <a:spLocks noGrp="1"/>
          </p:cNvSpPr>
          <p:nvPr>
            <p:ph type="dt" sz="half" idx="10"/>
          </p:nvPr>
        </p:nvSpPr>
        <p:spPr/>
        <p:txBody>
          <a:bodyPr/>
          <a:lstStyle/>
          <a:p>
            <a:fld id="{252A971D-A4C7-4244-B5F5-C6CDA31A94F6}" type="datetimeFigureOut">
              <a:rPr lang="en-GB" smtClean="0"/>
              <a:t>17/06/2019</a:t>
            </a:fld>
            <a:endParaRPr lang="en-GB"/>
          </a:p>
        </p:txBody>
      </p:sp>
      <p:sp>
        <p:nvSpPr>
          <p:cNvPr id="5" name="Footer Placeholder 4">
            <a:extLst>
              <a:ext uri="{FF2B5EF4-FFF2-40B4-BE49-F238E27FC236}">
                <a16:creationId xmlns:a16="http://schemas.microsoft.com/office/drawing/2014/main" id="{ABA64E07-00D1-4BEB-9929-5CD081E486A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91B399-BFED-4CC2-B105-8ACF32C37FB6}"/>
              </a:ext>
            </a:extLst>
          </p:cNvPr>
          <p:cNvSpPr>
            <a:spLocks noGrp="1"/>
          </p:cNvSpPr>
          <p:nvPr>
            <p:ph type="sldNum" sz="quarter" idx="12"/>
          </p:nvPr>
        </p:nvSpPr>
        <p:spPr/>
        <p:txBody>
          <a:bodyPr/>
          <a:lstStyle/>
          <a:p>
            <a:fld id="{166E98BE-D09F-4EB3-BAD0-EB4DDD645270}" type="slidenum">
              <a:rPr lang="en-GB" smtClean="0"/>
              <a:t>‹#›</a:t>
            </a:fld>
            <a:endParaRPr lang="en-GB"/>
          </a:p>
        </p:txBody>
      </p:sp>
    </p:spTree>
    <p:extLst>
      <p:ext uri="{BB962C8B-B14F-4D97-AF65-F5344CB8AC3E}">
        <p14:creationId xmlns:p14="http://schemas.microsoft.com/office/powerpoint/2010/main" val="1331163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A0D5A-3D95-46AD-B5F6-62741B69A7A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E9D2269-AC9A-4265-8013-1D4799F258D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961BA65-299B-41C1-AAE2-B0D0E87E5247}"/>
              </a:ext>
            </a:extLst>
          </p:cNvPr>
          <p:cNvSpPr>
            <a:spLocks noGrp="1"/>
          </p:cNvSpPr>
          <p:nvPr>
            <p:ph type="dt" sz="half" idx="10"/>
          </p:nvPr>
        </p:nvSpPr>
        <p:spPr/>
        <p:txBody>
          <a:bodyPr/>
          <a:lstStyle/>
          <a:p>
            <a:fld id="{252A971D-A4C7-4244-B5F5-C6CDA31A94F6}" type="datetimeFigureOut">
              <a:rPr lang="en-GB" smtClean="0"/>
              <a:t>17/06/2019</a:t>
            </a:fld>
            <a:endParaRPr lang="en-GB"/>
          </a:p>
        </p:txBody>
      </p:sp>
      <p:sp>
        <p:nvSpPr>
          <p:cNvPr id="5" name="Footer Placeholder 4">
            <a:extLst>
              <a:ext uri="{FF2B5EF4-FFF2-40B4-BE49-F238E27FC236}">
                <a16:creationId xmlns:a16="http://schemas.microsoft.com/office/drawing/2014/main" id="{EE2CE12F-B824-40DA-BF1D-D0E5AD1765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5B34DC-7003-42EE-893A-E3B41B22AEE6}"/>
              </a:ext>
            </a:extLst>
          </p:cNvPr>
          <p:cNvSpPr>
            <a:spLocks noGrp="1"/>
          </p:cNvSpPr>
          <p:nvPr>
            <p:ph type="sldNum" sz="quarter" idx="12"/>
          </p:nvPr>
        </p:nvSpPr>
        <p:spPr/>
        <p:txBody>
          <a:bodyPr/>
          <a:lstStyle/>
          <a:p>
            <a:fld id="{166E98BE-D09F-4EB3-BAD0-EB4DDD645270}" type="slidenum">
              <a:rPr lang="en-GB" smtClean="0"/>
              <a:t>‹#›</a:t>
            </a:fld>
            <a:endParaRPr lang="en-GB"/>
          </a:p>
        </p:txBody>
      </p:sp>
    </p:spTree>
    <p:extLst>
      <p:ext uri="{BB962C8B-B14F-4D97-AF65-F5344CB8AC3E}">
        <p14:creationId xmlns:p14="http://schemas.microsoft.com/office/powerpoint/2010/main" val="214964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8DFAE-8056-42D0-9658-27BBA7FC14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5B24F18-8DD4-4004-9DF6-A28CFB4185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C7DD887-2A8F-40AC-BC02-F131A1734CC0}"/>
              </a:ext>
            </a:extLst>
          </p:cNvPr>
          <p:cNvSpPr>
            <a:spLocks noGrp="1"/>
          </p:cNvSpPr>
          <p:nvPr>
            <p:ph type="dt" sz="half" idx="10"/>
          </p:nvPr>
        </p:nvSpPr>
        <p:spPr/>
        <p:txBody>
          <a:bodyPr/>
          <a:lstStyle/>
          <a:p>
            <a:fld id="{252A971D-A4C7-4244-B5F5-C6CDA31A94F6}" type="datetimeFigureOut">
              <a:rPr lang="en-GB" smtClean="0"/>
              <a:t>17/06/2019</a:t>
            </a:fld>
            <a:endParaRPr lang="en-GB"/>
          </a:p>
        </p:txBody>
      </p:sp>
      <p:sp>
        <p:nvSpPr>
          <p:cNvPr id="5" name="Footer Placeholder 4">
            <a:extLst>
              <a:ext uri="{FF2B5EF4-FFF2-40B4-BE49-F238E27FC236}">
                <a16:creationId xmlns:a16="http://schemas.microsoft.com/office/drawing/2014/main" id="{61575269-4992-4C11-A625-25C9C07E526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781CE9-DB79-4BB5-B452-7412B1188F2C}"/>
              </a:ext>
            </a:extLst>
          </p:cNvPr>
          <p:cNvSpPr>
            <a:spLocks noGrp="1"/>
          </p:cNvSpPr>
          <p:nvPr>
            <p:ph type="sldNum" sz="quarter" idx="12"/>
          </p:nvPr>
        </p:nvSpPr>
        <p:spPr/>
        <p:txBody>
          <a:bodyPr/>
          <a:lstStyle/>
          <a:p>
            <a:fld id="{166E98BE-D09F-4EB3-BAD0-EB4DDD645270}" type="slidenum">
              <a:rPr lang="en-GB" smtClean="0"/>
              <a:t>‹#›</a:t>
            </a:fld>
            <a:endParaRPr lang="en-GB"/>
          </a:p>
        </p:txBody>
      </p:sp>
    </p:spTree>
    <p:extLst>
      <p:ext uri="{BB962C8B-B14F-4D97-AF65-F5344CB8AC3E}">
        <p14:creationId xmlns:p14="http://schemas.microsoft.com/office/powerpoint/2010/main" val="2084921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8D4682-2029-4E60-A116-2B3C493B0CDF}"/>
              </a:ext>
            </a:extLst>
          </p:cNvPr>
          <p:cNvSpPr>
            <a:spLocks noGrp="1"/>
          </p:cNvSpPr>
          <p:nvPr>
            <p:ph idx="1"/>
          </p:nvPr>
        </p:nvSpPr>
        <p:spPr>
          <a:xfrm>
            <a:off x="838200" y="306805"/>
            <a:ext cx="10515600" cy="5870158"/>
          </a:xfrm>
        </p:spPr>
        <p:txBody>
          <a:bodyPr/>
          <a:lstStyle>
            <a:lvl1pPr marL="0" indent="0">
              <a:buNone/>
              <a:defRPr/>
            </a:lvl1pPr>
          </a:lstStyle>
          <a:p>
            <a:pPr lvl="0"/>
            <a:endParaRPr lang="en-GB" dirty="0"/>
          </a:p>
        </p:txBody>
      </p:sp>
      <p:sp>
        <p:nvSpPr>
          <p:cNvPr id="4" name="Date Placeholder 3">
            <a:extLst>
              <a:ext uri="{FF2B5EF4-FFF2-40B4-BE49-F238E27FC236}">
                <a16:creationId xmlns:a16="http://schemas.microsoft.com/office/drawing/2014/main" id="{38D39E9D-6557-427B-8D38-9CC551DB96EB}"/>
              </a:ext>
            </a:extLst>
          </p:cNvPr>
          <p:cNvSpPr>
            <a:spLocks noGrp="1"/>
          </p:cNvSpPr>
          <p:nvPr>
            <p:ph type="dt" sz="half" idx="10"/>
          </p:nvPr>
        </p:nvSpPr>
        <p:spPr/>
        <p:txBody>
          <a:bodyPr/>
          <a:lstStyle/>
          <a:p>
            <a:fld id="{252A971D-A4C7-4244-B5F5-C6CDA31A94F6}" type="datetimeFigureOut">
              <a:rPr lang="en-GB" smtClean="0"/>
              <a:t>17/06/2019</a:t>
            </a:fld>
            <a:endParaRPr lang="en-GB"/>
          </a:p>
        </p:txBody>
      </p:sp>
      <p:sp>
        <p:nvSpPr>
          <p:cNvPr id="5" name="Footer Placeholder 4">
            <a:extLst>
              <a:ext uri="{FF2B5EF4-FFF2-40B4-BE49-F238E27FC236}">
                <a16:creationId xmlns:a16="http://schemas.microsoft.com/office/drawing/2014/main" id="{4AF19B82-918A-42C2-B39F-160FA7EDE0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09753F-974E-4B77-8FBD-30B68C75E1D0}"/>
              </a:ext>
            </a:extLst>
          </p:cNvPr>
          <p:cNvSpPr>
            <a:spLocks noGrp="1"/>
          </p:cNvSpPr>
          <p:nvPr>
            <p:ph type="sldNum" sz="quarter" idx="12"/>
          </p:nvPr>
        </p:nvSpPr>
        <p:spPr/>
        <p:txBody>
          <a:bodyPr/>
          <a:lstStyle/>
          <a:p>
            <a:fld id="{166E98BE-D09F-4EB3-BAD0-EB4DDD645270}" type="slidenum">
              <a:rPr lang="en-GB" smtClean="0"/>
              <a:t>‹#›</a:t>
            </a:fld>
            <a:endParaRPr lang="en-GB"/>
          </a:p>
        </p:txBody>
      </p:sp>
    </p:spTree>
    <p:extLst>
      <p:ext uri="{BB962C8B-B14F-4D97-AF65-F5344CB8AC3E}">
        <p14:creationId xmlns:p14="http://schemas.microsoft.com/office/powerpoint/2010/main" val="3983233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B1465-128C-481D-A1AA-78C4772D759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7" name="Date Placeholder 6">
            <a:extLst>
              <a:ext uri="{FF2B5EF4-FFF2-40B4-BE49-F238E27FC236}">
                <a16:creationId xmlns:a16="http://schemas.microsoft.com/office/drawing/2014/main" id="{B6CC3CE8-E53C-4029-8DD8-5A19B01CB942}"/>
              </a:ext>
            </a:extLst>
          </p:cNvPr>
          <p:cNvSpPr>
            <a:spLocks noGrp="1"/>
          </p:cNvSpPr>
          <p:nvPr>
            <p:ph type="dt" sz="half" idx="10"/>
          </p:nvPr>
        </p:nvSpPr>
        <p:spPr/>
        <p:txBody>
          <a:bodyPr/>
          <a:lstStyle/>
          <a:p>
            <a:fld id="{252A971D-A4C7-4244-B5F5-C6CDA31A94F6}" type="datetimeFigureOut">
              <a:rPr lang="en-GB" smtClean="0"/>
              <a:t>17/06/2019</a:t>
            </a:fld>
            <a:endParaRPr lang="en-GB"/>
          </a:p>
        </p:txBody>
      </p:sp>
      <p:sp>
        <p:nvSpPr>
          <p:cNvPr id="8" name="Footer Placeholder 7">
            <a:extLst>
              <a:ext uri="{FF2B5EF4-FFF2-40B4-BE49-F238E27FC236}">
                <a16:creationId xmlns:a16="http://schemas.microsoft.com/office/drawing/2014/main" id="{95076FB5-88EF-48F7-BEBE-83D6246317E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4C54CE9-1949-42AC-B34F-09D8D646E473}"/>
              </a:ext>
            </a:extLst>
          </p:cNvPr>
          <p:cNvSpPr>
            <a:spLocks noGrp="1"/>
          </p:cNvSpPr>
          <p:nvPr>
            <p:ph type="sldNum" sz="quarter" idx="12"/>
          </p:nvPr>
        </p:nvSpPr>
        <p:spPr/>
        <p:txBody>
          <a:bodyPr/>
          <a:lstStyle/>
          <a:p>
            <a:fld id="{166E98BE-D09F-4EB3-BAD0-EB4DDD645270}" type="slidenum">
              <a:rPr lang="en-GB" smtClean="0"/>
              <a:t>‹#›</a:t>
            </a:fld>
            <a:endParaRPr lang="en-GB"/>
          </a:p>
        </p:txBody>
      </p:sp>
    </p:spTree>
    <p:extLst>
      <p:ext uri="{BB962C8B-B14F-4D97-AF65-F5344CB8AC3E}">
        <p14:creationId xmlns:p14="http://schemas.microsoft.com/office/powerpoint/2010/main" val="2260926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351A0-613D-4C83-97B9-44E1FCFA8E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6CCF0AE-11EC-4E37-8FE1-DA4C7C4E13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0600151-29B7-419C-AE68-AB743878CF67}"/>
              </a:ext>
            </a:extLst>
          </p:cNvPr>
          <p:cNvSpPr>
            <a:spLocks noGrp="1"/>
          </p:cNvSpPr>
          <p:nvPr>
            <p:ph type="dt" sz="half" idx="10"/>
          </p:nvPr>
        </p:nvSpPr>
        <p:spPr/>
        <p:txBody>
          <a:bodyPr/>
          <a:lstStyle/>
          <a:p>
            <a:fld id="{252A971D-A4C7-4244-B5F5-C6CDA31A94F6}" type="datetimeFigureOut">
              <a:rPr lang="en-GB" smtClean="0"/>
              <a:t>17/06/2019</a:t>
            </a:fld>
            <a:endParaRPr lang="en-GB"/>
          </a:p>
        </p:txBody>
      </p:sp>
      <p:sp>
        <p:nvSpPr>
          <p:cNvPr id="5" name="Footer Placeholder 4">
            <a:extLst>
              <a:ext uri="{FF2B5EF4-FFF2-40B4-BE49-F238E27FC236}">
                <a16:creationId xmlns:a16="http://schemas.microsoft.com/office/drawing/2014/main" id="{6136D694-9562-4104-88FF-8E7615287E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5C7191-58FB-495C-8930-A769B4B2688A}"/>
              </a:ext>
            </a:extLst>
          </p:cNvPr>
          <p:cNvSpPr>
            <a:spLocks noGrp="1"/>
          </p:cNvSpPr>
          <p:nvPr>
            <p:ph type="sldNum" sz="quarter" idx="12"/>
          </p:nvPr>
        </p:nvSpPr>
        <p:spPr/>
        <p:txBody>
          <a:bodyPr/>
          <a:lstStyle/>
          <a:p>
            <a:fld id="{166E98BE-D09F-4EB3-BAD0-EB4DDD645270}" type="slidenum">
              <a:rPr lang="en-GB" smtClean="0"/>
              <a:t>‹#›</a:t>
            </a:fld>
            <a:endParaRPr lang="en-GB"/>
          </a:p>
        </p:txBody>
      </p:sp>
    </p:spTree>
    <p:extLst>
      <p:ext uri="{BB962C8B-B14F-4D97-AF65-F5344CB8AC3E}">
        <p14:creationId xmlns:p14="http://schemas.microsoft.com/office/powerpoint/2010/main" val="590750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6E9F-F1F0-45FE-A865-E750430C43F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BB8D6FE-5CD1-4A15-84E4-8E244242E0A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CC802A8-AFCA-4B8E-9FAD-98066C66A23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8C0474C-58F0-4213-B9D6-4F205C7CF036}"/>
              </a:ext>
            </a:extLst>
          </p:cNvPr>
          <p:cNvSpPr>
            <a:spLocks noGrp="1"/>
          </p:cNvSpPr>
          <p:nvPr>
            <p:ph type="dt" sz="half" idx="10"/>
          </p:nvPr>
        </p:nvSpPr>
        <p:spPr/>
        <p:txBody>
          <a:bodyPr/>
          <a:lstStyle/>
          <a:p>
            <a:fld id="{252A971D-A4C7-4244-B5F5-C6CDA31A94F6}" type="datetimeFigureOut">
              <a:rPr lang="en-GB" smtClean="0"/>
              <a:t>17/06/2019</a:t>
            </a:fld>
            <a:endParaRPr lang="en-GB"/>
          </a:p>
        </p:txBody>
      </p:sp>
      <p:sp>
        <p:nvSpPr>
          <p:cNvPr id="6" name="Footer Placeholder 5">
            <a:extLst>
              <a:ext uri="{FF2B5EF4-FFF2-40B4-BE49-F238E27FC236}">
                <a16:creationId xmlns:a16="http://schemas.microsoft.com/office/drawing/2014/main" id="{38E018BB-6D0A-48D4-BA89-A2A629C6CF6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B2B10D1-42AE-4B7C-8E61-B2AC3523FC25}"/>
              </a:ext>
            </a:extLst>
          </p:cNvPr>
          <p:cNvSpPr>
            <a:spLocks noGrp="1"/>
          </p:cNvSpPr>
          <p:nvPr>
            <p:ph type="sldNum" sz="quarter" idx="12"/>
          </p:nvPr>
        </p:nvSpPr>
        <p:spPr/>
        <p:txBody>
          <a:bodyPr/>
          <a:lstStyle/>
          <a:p>
            <a:fld id="{166E98BE-D09F-4EB3-BAD0-EB4DDD645270}" type="slidenum">
              <a:rPr lang="en-GB" smtClean="0"/>
              <a:t>‹#›</a:t>
            </a:fld>
            <a:endParaRPr lang="en-GB"/>
          </a:p>
        </p:txBody>
      </p:sp>
    </p:spTree>
    <p:extLst>
      <p:ext uri="{BB962C8B-B14F-4D97-AF65-F5344CB8AC3E}">
        <p14:creationId xmlns:p14="http://schemas.microsoft.com/office/powerpoint/2010/main" val="56876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03B21-CA4E-4D26-9F7B-055FC120D8A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87B253B-BD8D-45FF-A03E-DEEA2E2707D4}"/>
              </a:ext>
            </a:extLst>
          </p:cNvPr>
          <p:cNvSpPr>
            <a:spLocks noGrp="1"/>
          </p:cNvSpPr>
          <p:nvPr>
            <p:ph type="dt" sz="half" idx="10"/>
          </p:nvPr>
        </p:nvSpPr>
        <p:spPr/>
        <p:txBody>
          <a:bodyPr/>
          <a:lstStyle/>
          <a:p>
            <a:fld id="{252A971D-A4C7-4244-B5F5-C6CDA31A94F6}" type="datetimeFigureOut">
              <a:rPr lang="en-GB" smtClean="0"/>
              <a:t>17/06/2019</a:t>
            </a:fld>
            <a:endParaRPr lang="en-GB"/>
          </a:p>
        </p:txBody>
      </p:sp>
      <p:sp>
        <p:nvSpPr>
          <p:cNvPr id="4" name="Footer Placeholder 3">
            <a:extLst>
              <a:ext uri="{FF2B5EF4-FFF2-40B4-BE49-F238E27FC236}">
                <a16:creationId xmlns:a16="http://schemas.microsoft.com/office/drawing/2014/main" id="{F017848F-4DAF-4BD2-93FE-42992F5AA6D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26C9EC2-1B07-4C93-A30F-2BFCCC2B37A9}"/>
              </a:ext>
            </a:extLst>
          </p:cNvPr>
          <p:cNvSpPr>
            <a:spLocks noGrp="1"/>
          </p:cNvSpPr>
          <p:nvPr>
            <p:ph type="sldNum" sz="quarter" idx="12"/>
          </p:nvPr>
        </p:nvSpPr>
        <p:spPr/>
        <p:txBody>
          <a:bodyPr/>
          <a:lstStyle/>
          <a:p>
            <a:fld id="{166E98BE-D09F-4EB3-BAD0-EB4DDD645270}" type="slidenum">
              <a:rPr lang="en-GB" smtClean="0"/>
              <a:t>‹#›</a:t>
            </a:fld>
            <a:endParaRPr lang="en-GB"/>
          </a:p>
        </p:txBody>
      </p:sp>
    </p:spTree>
    <p:extLst>
      <p:ext uri="{BB962C8B-B14F-4D97-AF65-F5344CB8AC3E}">
        <p14:creationId xmlns:p14="http://schemas.microsoft.com/office/powerpoint/2010/main" val="3042941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292F2D-CF3A-4DE4-B7E4-9C597E45BDD8}"/>
              </a:ext>
            </a:extLst>
          </p:cNvPr>
          <p:cNvSpPr>
            <a:spLocks noGrp="1"/>
          </p:cNvSpPr>
          <p:nvPr>
            <p:ph type="dt" sz="half" idx="10"/>
          </p:nvPr>
        </p:nvSpPr>
        <p:spPr/>
        <p:txBody>
          <a:bodyPr/>
          <a:lstStyle/>
          <a:p>
            <a:fld id="{252A971D-A4C7-4244-B5F5-C6CDA31A94F6}" type="datetimeFigureOut">
              <a:rPr lang="en-GB" smtClean="0"/>
              <a:t>17/06/2019</a:t>
            </a:fld>
            <a:endParaRPr lang="en-GB"/>
          </a:p>
        </p:txBody>
      </p:sp>
      <p:sp>
        <p:nvSpPr>
          <p:cNvPr id="3" name="Footer Placeholder 2">
            <a:extLst>
              <a:ext uri="{FF2B5EF4-FFF2-40B4-BE49-F238E27FC236}">
                <a16:creationId xmlns:a16="http://schemas.microsoft.com/office/drawing/2014/main" id="{530677E9-039C-4CE0-B4A9-BCEDD2122DD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788FB6D-7921-40EF-BC7D-9D13B7262E17}"/>
              </a:ext>
            </a:extLst>
          </p:cNvPr>
          <p:cNvSpPr>
            <a:spLocks noGrp="1"/>
          </p:cNvSpPr>
          <p:nvPr>
            <p:ph type="sldNum" sz="quarter" idx="12"/>
          </p:nvPr>
        </p:nvSpPr>
        <p:spPr/>
        <p:txBody>
          <a:bodyPr/>
          <a:lstStyle/>
          <a:p>
            <a:fld id="{166E98BE-D09F-4EB3-BAD0-EB4DDD645270}" type="slidenum">
              <a:rPr lang="en-GB" smtClean="0"/>
              <a:t>‹#›</a:t>
            </a:fld>
            <a:endParaRPr lang="en-GB"/>
          </a:p>
        </p:txBody>
      </p:sp>
    </p:spTree>
    <p:extLst>
      <p:ext uri="{BB962C8B-B14F-4D97-AF65-F5344CB8AC3E}">
        <p14:creationId xmlns:p14="http://schemas.microsoft.com/office/powerpoint/2010/main" val="581413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BDADA-9881-4DC4-A254-EB26A8E613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F5F0957-F7EC-4DEE-AE96-D3DA65ABB6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D61CBDC-3CFD-4740-BE6E-EF77C80C0D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3FD0D3E-C7CC-4AC8-9944-84C1FDE195AE}"/>
              </a:ext>
            </a:extLst>
          </p:cNvPr>
          <p:cNvSpPr>
            <a:spLocks noGrp="1"/>
          </p:cNvSpPr>
          <p:nvPr>
            <p:ph type="dt" sz="half" idx="10"/>
          </p:nvPr>
        </p:nvSpPr>
        <p:spPr/>
        <p:txBody>
          <a:bodyPr/>
          <a:lstStyle/>
          <a:p>
            <a:fld id="{252A971D-A4C7-4244-B5F5-C6CDA31A94F6}" type="datetimeFigureOut">
              <a:rPr lang="en-GB" smtClean="0"/>
              <a:t>17/06/2019</a:t>
            </a:fld>
            <a:endParaRPr lang="en-GB"/>
          </a:p>
        </p:txBody>
      </p:sp>
      <p:sp>
        <p:nvSpPr>
          <p:cNvPr id="6" name="Footer Placeholder 5">
            <a:extLst>
              <a:ext uri="{FF2B5EF4-FFF2-40B4-BE49-F238E27FC236}">
                <a16:creationId xmlns:a16="http://schemas.microsoft.com/office/drawing/2014/main" id="{EBEEB030-5EC5-47AC-B868-E4081C3A865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1E576F6-65C7-4336-87B5-D40F2178295C}"/>
              </a:ext>
            </a:extLst>
          </p:cNvPr>
          <p:cNvSpPr>
            <a:spLocks noGrp="1"/>
          </p:cNvSpPr>
          <p:nvPr>
            <p:ph type="sldNum" sz="quarter" idx="12"/>
          </p:nvPr>
        </p:nvSpPr>
        <p:spPr/>
        <p:txBody>
          <a:bodyPr/>
          <a:lstStyle/>
          <a:p>
            <a:fld id="{166E98BE-D09F-4EB3-BAD0-EB4DDD645270}" type="slidenum">
              <a:rPr lang="en-GB" smtClean="0"/>
              <a:t>‹#›</a:t>
            </a:fld>
            <a:endParaRPr lang="en-GB"/>
          </a:p>
        </p:txBody>
      </p:sp>
    </p:spTree>
    <p:extLst>
      <p:ext uri="{BB962C8B-B14F-4D97-AF65-F5344CB8AC3E}">
        <p14:creationId xmlns:p14="http://schemas.microsoft.com/office/powerpoint/2010/main" val="2683950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8E022-6C59-4F53-BB05-2BEA453140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0C67724-6975-46C7-9005-FAE072C547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0590226-D865-4EC3-8447-2C2CDFB9C4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4D31AC-6231-42C5-A69B-0285DE0A988D}"/>
              </a:ext>
            </a:extLst>
          </p:cNvPr>
          <p:cNvSpPr>
            <a:spLocks noGrp="1"/>
          </p:cNvSpPr>
          <p:nvPr>
            <p:ph type="dt" sz="half" idx="10"/>
          </p:nvPr>
        </p:nvSpPr>
        <p:spPr/>
        <p:txBody>
          <a:bodyPr/>
          <a:lstStyle/>
          <a:p>
            <a:fld id="{252A971D-A4C7-4244-B5F5-C6CDA31A94F6}" type="datetimeFigureOut">
              <a:rPr lang="en-GB" smtClean="0"/>
              <a:t>17/06/2019</a:t>
            </a:fld>
            <a:endParaRPr lang="en-GB"/>
          </a:p>
        </p:txBody>
      </p:sp>
      <p:sp>
        <p:nvSpPr>
          <p:cNvPr id="6" name="Footer Placeholder 5">
            <a:extLst>
              <a:ext uri="{FF2B5EF4-FFF2-40B4-BE49-F238E27FC236}">
                <a16:creationId xmlns:a16="http://schemas.microsoft.com/office/drawing/2014/main" id="{2400B99E-AA75-4096-997D-413B7C69A6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C1268B5-82B5-4A0F-BDBA-2809BAAF8169}"/>
              </a:ext>
            </a:extLst>
          </p:cNvPr>
          <p:cNvSpPr>
            <a:spLocks noGrp="1"/>
          </p:cNvSpPr>
          <p:nvPr>
            <p:ph type="sldNum" sz="quarter" idx="12"/>
          </p:nvPr>
        </p:nvSpPr>
        <p:spPr/>
        <p:txBody>
          <a:bodyPr/>
          <a:lstStyle/>
          <a:p>
            <a:fld id="{166E98BE-D09F-4EB3-BAD0-EB4DDD645270}" type="slidenum">
              <a:rPr lang="en-GB" smtClean="0"/>
              <a:t>‹#›</a:t>
            </a:fld>
            <a:endParaRPr lang="en-GB"/>
          </a:p>
        </p:txBody>
      </p:sp>
    </p:spTree>
    <p:extLst>
      <p:ext uri="{BB962C8B-B14F-4D97-AF65-F5344CB8AC3E}">
        <p14:creationId xmlns:p14="http://schemas.microsoft.com/office/powerpoint/2010/main" val="461238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503C41-A062-4641-B32C-90DE092845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97FC5C4-911D-4F61-B7D0-B48C71B775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5A5AA6-CB48-416D-9691-1D7DD7F6C5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2A971D-A4C7-4244-B5F5-C6CDA31A94F6}" type="datetimeFigureOut">
              <a:rPr lang="en-GB" smtClean="0"/>
              <a:t>17/06/2019</a:t>
            </a:fld>
            <a:endParaRPr lang="en-GB"/>
          </a:p>
        </p:txBody>
      </p:sp>
      <p:sp>
        <p:nvSpPr>
          <p:cNvPr id="5" name="Footer Placeholder 4">
            <a:extLst>
              <a:ext uri="{FF2B5EF4-FFF2-40B4-BE49-F238E27FC236}">
                <a16:creationId xmlns:a16="http://schemas.microsoft.com/office/drawing/2014/main" id="{AB02D505-B328-4559-B314-F9C6E4F4D1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C536FF8-AD02-48DE-9349-35E27D5E30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6E98BE-D09F-4EB3-BAD0-EB4DDD645270}" type="slidenum">
              <a:rPr lang="en-GB" smtClean="0"/>
              <a:t>‹#›</a:t>
            </a:fld>
            <a:endParaRPr lang="en-GB"/>
          </a:p>
        </p:txBody>
      </p:sp>
    </p:spTree>
    <p:extLst>
      <p:ext uri="{BB962C8B-B14F-4D97-AF65-F5344CB8AC3E}">
        <p14:creationId xmlns:p14="http://schemas.microsoft.com/office/powerpoint/2010/main" val="1475042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2.png"/><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14.svg"/><Relationship Id="rId15" Type="http://schemas.openxmlformats.org/officeDocument/2006/relationships/image" Target="../media/image31.png"/><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image" Target="../media/image26.svg"/><Relationship Id="rId1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jpe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32.png"/><Relationship Id="rId7" Type="http://schemas.openxmlformats.org/officeDocument/2006/relationships/image" Target="../media/image38.pn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image" Target="../media/image21.png"/><Relationship Id="rId16" Type="http://schemas.openxmlformats.org/officeDocument/2006/relationships/image" Target="../media/image28.svg"/><Relationship Id="rId20" Type="http://schemas.openxmlformats.org/officeDocument/2006/relationships/image" Target="../media/image17.png"/><Relationship Id="rId1" Type="http://schemas.openxmlformats.org/officeDocument/2006/relationships/slideLayout" Target="../slideLayouts/slideLayout3.xml"/><Relationship Id="rId6" Type="http://schemas.microsoft.com/office/2007/relationships/hdphoto" Target="../media/hdphoto3.wdp"/><Relationship Id="rId11" Type="http://schemas.openxmlformats.org/officeDocument/2006/relationships/image" Target="../media/image23.png"/><Relationship Id="rId5" Type="http://schemas.openxmlformats.org/officeDocument/2006/relationships/image" Target="../media/image40.png"/><Relationship Id="rId15" Type="http://schemas.openxmlformats.org/officeDocument/2006/relationships/image" Target="../media/image27.png"/><Relationship Id="rId10" Type="http://schemas.openxmlformats.org/officeDocument/2006/relationships/image" Target="../media/image14.svg"/><Relationship Id="rId19" Type="http://schemas.openxmlformats.org/officeDocument/2006/relationships/image" Target="../media/image20.png"/><Relationship Id="rId4" Type="http://schemas.openxmlformats.org/officeDocument/2006/relationships/image" Target="../media/image35.png"/><Relationship Id="rId9" Type="http://schemas.openxmlformats.org/officeDocument/2006/relationships/image" Target="../media/image13.png"/><Relationship Id="rId14" Type="http://schemas.openxmlformats.org/officeDocument/2006/relationships/image" Target="../media/image26.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2.sv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2.svg"/><Relationship Id="rId7" Type="http://schemas.microsoft.com/office/2007/relationships/hdphoto" Target="../media/hdphoto4.wdp"/><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14.sv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42.svg"/><Relationship Id="rId9"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42.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32.png"/><Relationship Id="rId7" Type="http://schemas.openxmlformats.org/officeDocument/2006/relationships/image" Target="../media/image38.pn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image" Target="../media/image21.png"/><Relationship Id="rId16" Type="http://schemas.openxmlformats.org/officeDocument/2006/relationships/image" Target="../media/image28.svg"/><Relationship Id="rId20" Type="http://schemas.openxmlformats.org/officeDocument/2006/relationships/image" Target="../media/image17.png"/><Relationship Id="rId1" Type="http://schemas.openxmlformats.org/officeDocument/2006/relationships/slideLayout" Target="../slideLayouts/slideLayout3.xml"/><Relationship Id="rId6" Type="http://schemas.microsoft.com/office/2007/relationships/hdphoto" Target="../media/hdphoto3.wdp"/><Relationship Id="rId11" Type="http://schemas.openxmlformats.org/officeDocument/2006/relationships/image" Target="../media/image23.png"/><Relationship Id="rId5" Type="http://schemas.openxmlformats.org/officeDocument/2006/relationships/image" Target="../media/image40.png"/><Relationship Id="rId15" Type="http://schemas.openxmlformats.org/officeDocument/2006/relationships/image" Target="../media/image27.png"/><Relationship Id="rId10" Type="http://schemas.openxmlformats.org/officeDocument/2006/relationships/image" Target="../media/image14.svg"/><Relationship Id="rId19" Type="http://schemas.openxmlformats.org/officeDocument/2006/relationships/image" Target="../media/image20.png"/><Relationship Id="rId4" Type="http://schemas.openxmlformats.org/officeDocument/2006/relationships/image" Target="../media/image35.png"/><Relationship Id="rId9" Type="http://schemas.openxmlformats.org/officeDocument/2006/relationships/image" Target="../media/image13.png"/><Relationship Id="rId14" Type="http://schemas.openxmlformats.org/officeDocument/2006/relationships/image" Target="../media/image26.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32.png"/><Relationship Id="rId7" Type="http://schemas.openxmlformats.org/officeDocument/2006/relationships/image" Target="../media/image38.pn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image" Target="../media/image21.png"/><Relationship Id="rId16" Type="http://schemas.openxmlformats.org/officeDocument/2006/relationships/image" Target="../media/image28.svg"/><Relationship Id="rId20" Type="http://schemas.openxmlformats.org/officeDocument/2006/relationships/image" Target="../media/image17.png"/><Relationship Id="rId1" Type="http://schemas.openxmlformats.org/officeDocument/2006/relationships/slideLayout" Target="../slideLayouts/slideLayout3.xml"/><Relationship Id="rId6" Type="http://schemas.microsoft.com/office/2007/relationships/hdphoto" Target="../media/hdphoto3.wdp"/><Relationship Id="rId11" Type="http://schemas.openxmlformats.org/officeDocument/2006/relationships/image" Target="../media/image23.png"/><Relationship Id="rId5" Type="http://schemas.openxmlformats.org/officeDocument/2006/relationships/image" Target="../media/image40.png"/><Relationship Id="rId15" Type="http://schemas.openxmlformats.org/officeDocument/2006/relationships/image" Target="../media/image27.png"/><Relationship Id="rId10" Type="http://schemas.openxmlformats.org/officeDocument/2006/relationships/image" Target="../media/image14.svg"/><Relationship Id="rId19" Type="http://schemas.openxmlformats.org/officeDocument/2006/relationships/image" Target="../media/image20.png"/><Relationship Id="rId4" Type="http://schemas.openxmlformats.org/officeDocument/2006/relationships/image" Target="../media/image35.png"/><Relationship Id="rId9" Type="http://schemas.openxmlformats.org/officeDocument/2006/relationships/image" Target="../media/image13.png"/><Relationship Id="rId14" Type="http://schemas.openxmlformats.org/officeDocument/2006/relationships/image" Target="../media/image26.sv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4.png"/><Relationship Id="rId7"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 Id="rId9"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32.png"/><Relationship Id="rId21" Type="http://schemas.openxmlformats.org/officeDocument/2006/relationships/image" Target="../media/image48.png"/><Relationship Id="rId7" Type="http://schemas.openxmlformats.org/officeDocument/2006/relationships/image" Target="../media/image38.png"/><Relationship Id="rId12" Type="http://schemas.openxmlformats.org/officeDocument/2006/relationships/image" Target="../media/image24.svg"/><Relationship Id="rId17" Type="http://schemas.openxmlformats.org/officeDocument/2006/relationships/image" Target="../media/image29.png"/><Relationship Id="rId25" Type="http://schemas.openxmlformats.org/officeDocument/2006/relationships/image" Target="../media/image50.png"/><Relationship Id="rId2" Type="http://schemas.openxmlformats.org/officeDocument/2006/relationships/image" Target="../media/image21.png"/><Relationship Id="rId16" Type="http://schemas.openxmlformats.org/officeDocument/2006/relationships/image" Target="../media/image28.svg"/><Relationship Id="rId20" Type="http://schemas.openxmlformats.org/officeDocument/2006/relationships/image" Target="../media/image17.png"/><Relationship Id="rId1" Type="http://schemas.openxmlformats.org/officeDocument/2006/relationships/slideLayout" Target="../slideLayouts/slideLayout3.xml"/><Relationship Id="rId6" Type="http://schemas.microsoft.com/office/2007/relationships/hdphoto" Target="../media/hdphoto3.wdp"/><Relationship Id="rId11" Type="http://schemas.openxmlformats.org/officeDocument/2006/relationships/image" Target="../media/image23.png"/><Relationship Id="rId24" Type="http://schemas.microsoft.com/office/2007/relationships/hdphoto" Target="../media/hdphoto6.wdp"/><Relationship Id="rId5" Type="http://schemas.openxmlformats.org/officeDocument/2006/relationships/image" Target="../media/image40.png"/><Relationship Id="rId15" Type="http://schemas.openxmlformats.org/officeDocument/2006/relationships/image" Target="../media/image27.png"/><Relationship Id="rId23" Type="http://schemas.openxmlformats.org/officeDocument/2006/relationships/image" Target="../media/image49.png"/><Relationship Id="rId10" Type="http://schemas.openxmlformats.org/officeDocument/2006/relationships/image" Target="../media/image14.svg"/><Relationship Id="rId19" Type="http://schemas.openxmlformats.org/officeDocument/2006/relationships/image" Target="../media/image20.png"/><Relationship Id="rId4" Type="http://schemas.openxmlformats.org/officeDocument/2006/relationships/image" Target="../media/image35.png"/><Relationship Id="rId9" Type="http://schemas.openxmlformats.org/officeDocument/2006/relationships/image" Target="../media/image13.png"/><Relationship Id="rId14" Type="http://schemas.openxmlformats.org/officeDocument/2006/relationships/image" Target="../media/image26.svg"/><Relationship Id="rId22" Type="http://schemas.microsoft.com/office/2007/relationships/hdphoto" Target="../media/hdphoto5.wdp"/></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microsoft.com/office/2007/relationships/hdphoto" Target="../media/hdphoto5.wdp"/></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55.sv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54.png"/><Relationship Id="rId11" Type="http://schemas.openxmlformats.org/officeDocument/2006/relationships/image" Target="../media/image36.png"/><Relationship Id="rId5" Type="http://schemas.openxmlformats.org/officeDocument/2006/relationships/image" Target="../media/image53.svg"/><Relationship Id="rId10" Type="http://schemas.openxmlformats.org/officeDocument/2006/relationships/image" Target="../media/image51.png"/><Relationship Id="rId4" Type="http://schemas.openxmlformats.org/officeDocument/2006/relationships/image" Target="../media/image52.png"/><Relationship Id="rId9" Type="http://schemas.microsoft.com/office/2007/relationships/hdphoto" Target="../media/hdphoto5.wdp"/></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8.png"/><Relationship Id="rId5" Type="http://schemas.microsoft.com/office/2007/relationships/hdphoto" Target="../media/hdphoto7.wdp"/><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35.png"/><Relationship Id="rId4" Type="http://schemas.microsoft.com/office/2007/relationships/hdphoto" Target="../media/hdphoto5.wdp"/></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36.png"/><Relationship Id="rId5" Type="http://schemas.microsoft.com/office/2007/relationships/hdphoto" Target="../media/hdphoto7.wdp"/><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8.png"/><Relationship Id="rId7"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36.png"/><Relationship Id="rId5" Type="http://schemas.microsoft.com/office/2007/relationships/hdphoto" Target="../media/hdphoto7.wdp"/><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36.png"/><Relationship Id="rId7" Type="http://schemas.openxmlformats.org/officeDocument/2006/relationships/image" Target="../media/image61.png"/><Relationship Id="rId2" Type="http://schemas.openxmlformats.org/officeDocument/2006/relationships/image" Target="../media/image38.pn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7.png"/><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0.png"/><Relationship Id="rId1" Type="http://schemas.openxmlformats.org/officeDocument/2006/relationships/slideLayout" Target="../slideLayouts/slideLayout3.xml"/><Relationship Id="rId5" Type="http://schemas.microsoft.com/office/2007/relationships/hdphoto" Target="../media/hdphoto9.wdp"/><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68.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71.png"/><Relationship Id="rId4" Type="http://schemas.microsoft.com/office/2007/relationships/hdphoto" Target="../media/hdphoto2.wdp"/></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14.svg"/></Relationships>
</file>

<file path=ppt/slides/_rels/slide8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3.xml"/><Relationship Id="rId5" Type="http://schemas.openxmlformats.org/officeDocument/2006/relationships/image" Target="../media/image47.svg"/><Relationship Id="rId4" Type="http://schemas.openxmlformats.org/officeDocument/2006/relationships/image" Target="../media/image46.png"/></Relationships>
</file>

<file path=ppt/slides/_rels/slide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5.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3.png"/></Relationships>
</file>

<file path=ppt/slides/_rels/slide8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8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image" Target="../media/image35.png"/><Relationship Id="rId1" Type="http://schemas.openxmlformats.org/officeDocument/2006/relationships/slideLayout" Target="../slideLayouts/slideLayout3.xml"/><Relationship Id="rId6" Type="http://schemas.microsoft.com/office/2007/relationships/hdphoto" Target="../media/hdphoto6.wdp"/><Relationship Id="rId5" Type="http://schemas.openxmlformats.org/officeDocument/2006/relationships/image" Target="../media/image49.png"/><Relationship Id="rId4" Type="http://schemas.microsoft.com/office/2007/relationships/hdphoto" Target="../media/hdphoto5.wdp"/></Relationships>
</file>

<file path=ppt/slides/_rels/slide8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8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sv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36.png"/><Relationship Id="rId7" Type="http://schemas.openxmlformats.org/officeDocument/2006/relationships/image" Target="../media/image61.png"/><Relationship Id="rId2" Type="http://schemas.openxmlformats.org/officeDocument/2006/relationships/image" Target="../media/image38.png"/><Relationship Id="rId1" Type="http://schemas.openxmlformats.org/officeDocument/2006/relationships/slideLayout" Target="../slideLayouts/slideLayout3.xml"/><Relationship Id="rId6" Type="http://schemas.microsoft.com/office/2007/relationships/hdphoto" Target="../media/hdphoto7.wdp"/><Relationship Id="rId5" Type="http://schemas.openxmlformats.org/officeDocument/2006/relationships/image" Target="../media/image57.png"/><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36.png"/><Relationship Id="rId7" Type="http://schemas.openxmlformats.org/officeDocument/2006/relationships/image" Target="../media/image61.png"/><Relationship Id="rId2" Type="http://schemas.openxmlformats.org/officeDocument/2006/relationships/image" Target="../media/image38.png"/><Relationship Id="rId1" Type="http://schemas.openxmlformats.org/officeDocument/2006/relationships/slideLayout" Target="../slideLayouts/slideLayout3.xml"/><Relationship Id="rId6" Type="http://schemas.microsoft.com/office/2007/relationships/hdphoto" Target="../media/hdphoto7.wdp"/><Relationship Id="rId5" Type="http://schemas.openxmlformats.org/officeDocument/2006/relationships/image" Target="../media/image57.png"/><Relationship Id="rId4" Type="http://schemas.openxmlformats.org/officeDocument/2006/relationships/image" Target="../media/image51.png"/></Relationships>
</file>

<file path=ppt/slides/_rels/slide95.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36.png"/><Relationship Id="rId7" Type="http://schemas.openxmlformats.org/officeDocument/2006/relationships/image" Target="../media/image61.png"/><Relationship Id="rId2" Type="http://schemas.openxmlformats.org/officeDocument/2006/relationships/image" Target="../media/image38.png"/><Relationship Id="rId1" Type="http://schemas.openxmlformats.org/officeDocument/2006/relationships/slideLayout" Target="../slideLayouts/slideLayout3.xml"/><Relationship Id="rId6" Type="http://schemas.microsoft.com/office/2007/relationships/hdphoto" Target="../media/hdphoto7.wdp"/><Relationship Id="rId5" Type="http://schemas.openxmlformats.org/officeDocument/2006/relationships/image" Target="../media/image57.png"/><Relationship Id="rId4" Type="http://schemas.openxmlformats.org/officeDocument/2006/relationships/image" Target="../media/image51.png"/></Relationships>
</file>

<file path=ppt/slides/_rels/slide96.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36.png"/><Relationship Id="rId7" Type="http://schemas.openxmlformats.org/officeDocument/2006/relationships/image" Target="../media/image61.png"/><Relationship Id="rId2" Type="http://schemas.openxmlformats.org/officeDocument/2006/relationships/image" Target="../media/image38.png"/><Relationship Id="rId1" Type="http://schemas.openxmlformats.org/officeDocument/2006/relationships/slideLayout" Target="../slideLayouts/slideLayout3.xml"/><Relationship Id="rId6" Type="http://schemas.microsoft.com/office/2007/relationships/hdphoto" Target="../media/hdphoto7.wdp"/><Relationship Id="rId5" Type="http://schemas.openxmlformats.org/officeDocument/2006/relationships/image" Target="../media/image57.png"/><Relationship Id="rId4" Type="http://schemas.openxmlformats.org/officeDocument/2006/relationships/image" Target="../media/image51.png"/></Relationships>
</file>

<file path=ppt/slides/_rels/slide9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9.png"/><Relationship Id="rId7" Type="http://schemas.openxmlformats.org/officeDocument/2006/relationships/image" Target="../media/image64.png"/><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5.png"/><Relationship Id="rId4" Type="http://schemas.microsoft.com/office/2007/relationships/hdphoto" Target="../media/hdphoto6.wdp"/><Relationship Id="rId9"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95F0A-D5BF-408C-ADB0-52FC7D73DD05}"/>
              </a:ext>
            </a:extLst>
          </p:cNvPr>
          <p:cNvSpPr>
            <a:spLocks noGrp="1"/>
          </p:cNvSpPr>
          <p:nvPr>
            <p:ph type="ctrTitle"/>
          </p:nvPr>
        </p:nvSpPr>
        <p:spPr>
          <a:xfrm>
            <a:off x="96383" y="843197"/>
            <a:ext cx="9144000" cy="1048291"/>
          </a:xfrm>
        </p:spPr>
        <p:txBody>
          <a:bodyPr/>
          <a:lstStyle/>
          <a:p>
            <a:r>
              <a:rPr lang="en-GB" dirty="0"/>
              <a:t>Azure for “Normal” People</a:t>
            </a:r>
          </a:p>
        </p:txBody>
      </p:sp>
      <p:sp>
        <p:nvSpPr>
          <p:cNvPr id="3" name="Subtitle 2">
            <a:extLst>
              <a:ext uri="{FF2B5EF4-FFF2-40B4-BE49-F238E27FC236}">
                <a16:creationId xmlns:a16="http://schemas.microsoft.com/office/drawing/2014/main" id="{EA3B4018-948E-4ACA-A8CD-DD0996FD8165}"/>
              </a:ext>
            </a:extLst>
          </p:cNvPr>
          <p:cNvSpPr>
            <a:spLocks noGrp="1"/>
          </p:cNvSpPr>
          <p:nvPr>
            <p:ph type="subTitle" idx="1"/>
          </p:nvPr>
        </p:nvSpPr>
        <p:spPr>
          <a:xfrm>
            <a:off x="9018020" y="4892006"/>
            <a:ext cx="2815771" cy="1506492"/>
          </a:xfrm>
        </p:spPr>
        <p:txBody>
          <a:bodyPr>
            <a:normAutofit fontScale="92500" lnSpcReduction="20000"/>
          </a:bodyPr>
          <a:lstStyle/>
          <a:p>
            <a:r>
              <a:rPr lang="en-GB" sz="3600" dirty="0"/>
              <a:t>Teresa Binks</a:t>
            </a:r>
          </a:p>
          <a:p>
            <a:r>
              <a:rPr lang="en-GB" sz="3600" dirty="0"/>
              <a:t>Stephen Brown</a:t>
            </a:r>
          </a:p>
          <a:p>
            <a:r>
              <a:rPr lang="en-GB" sz="3600" dirty="0"/>
              <a:t>Tom Prutz</a:t>
            </a:r>
          </a:p>
        </p:txBody>
      </p:sp>
      <p:pic>
        <p:nvPicPr>
          <p:cNvPr id="4" name="Picture 3">
            <a:extLst>
              <a:ext uri="{FF2B5EF4-FFF2-40B4-BE49-F238E27FC236}">
                <a16:creationId xmlns:a16="http://schemas.microsoft.com/office/drawing/2014/main" id="{C3290118-1995-4419-818B-A246544A8A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0383" y="273015"/>
            <a:ext cx="2371046" cy="2188657"/>
          </a:xfrm>
          <a:prstGeom prst="rect">
            <a:avLst/>
          </a:prstGeom>
        </p:spPr>
      </p:pic>
      <p:sp>
        <p:nvSpPr>
          <p:cNvPr id="5" name="TextBox 4">
            <a:extLst>
              <a:ext uri="{FF2B5EF4-FFF2-40B4-BE49-F238E27FC236}">
                <a16:creationId xmlns:a16="http://schemas.microsoft.com/office/drawing/2014/main" id="{FA894749-68AA-43B4-8930-63E6A66D990E}"/>
              </a:ext>
            </a:extLst>
          </p:cNvPr>
          <p:cNvSpPr txBox="1"/>
          <p:nvPr/>
        </p:nvSpPr>
        <p:spPr>
          <a:xfrm>
            <a:off x="624116" y="2910801"/>
            <a:ext cx="7634514" cy="2554545"/>
          </a:xfrm>
          <a:prstGeom prst="rect">
            <a:avLst/>
          </a:prstGeom>
          <a:noFill/>
        </p:spPr>
        <p:txBody>
          <a:bodyPr wrap="square" rtlCol="0">
            <a:spAutoFit/>
          </a:bodyPr>
          <a:lstStyle/>
          <a:p>
            <a:r>
              <a:rPr lang="en-GB" sz="3200" dirty="0"/>
              <a:t>Arrange yourselves into four co-operative working groups (3 groups of 4 learners)</a:t>
            </a:r>
          </a:p>
          <a:p>
            <a:endParaRPr lang="en-GB" sz="3200" dirty="0"/>
          </a:p>
          <a:p>
            <a:r>
              <a:rPr lang="en-GB" sz="3200" dirty="0"/>
              <a:t>In your groups, write a list of all the “Azure Words” you know</a:t>
            </a:r>
          </a:p>
        </p:txBody>
      </p:sp>
    </p:spTree>
    <p:extLst>
      <p:ext uri="{BB962C8B-B14F-4D97-AF65-F5344CB8AC3E}">
        <p14:creationId xmlns:p14="http://schemas.microsoft.com/office/powerpoint/2010/main" val="187154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AFD0B0-0F1E-4A05-B1AA-E6B7642312C5}"/>
              </a:ext>
            </a:extLst>
          </p:cNvPr>
          <p:cNvSpPr txBox="1"/>
          <p:nvPr/>
        </p:nvSpPr>
        <p:spPr>
          <a:xfrm>
            <a:off x="10101943" y="0"/>
            <a:ext cx="2090057" cy="923330"/>
          </a:xfrm>
          <a:prstGeom prst="rect">
            <a:avLst/>
          </a:prstGeom>
          <a:noFill/>
        </p:spPr>
        <p:txBody>
          <a:bodyPr wrap="square" rtlCol="0">
            <a:spAutoFit/>
          </a:bodyPr>
          <a:lstStyle/>
          <a:p>
            <a:r>
              <a:rPr lang="en-GB" dirty="0"/>
              <a:t>Developer</a:t>
            </a:r>
          </a:p>
          <a:p>
            <a:r>
              <a:rPr lang="en-GB" dirty="0"/>
              <a:t>Laptop</a:t>
            </a:r>
          </a:p>
          <a:p>
            <a:r>
              <a:rPr lang="en-GB" dirty="0"/>
              <a:t>Application</a:t>
            </a:r>
          </a:p>
        </p:txBody>
      </p:sp>
      <p:sp>
        <p:nvSpPr>
          <p:cNvPr id="4" name="Rectangle 3">
            <a:extLst>
              <a:ext uri="{FF2B5EF4-FFF2-40B4-BE49-F238E27FC236}">
                <a16:creationId xmlns:a16="http://schemas.microsoft.com/office/drawing/2014/main" id="{64192595-9D5B-4DAF-8AF9-32FED0E8CAE6}"/>
              </a:ext>
            </a:extLst>
          </p:cNvPr>
          <p:cNvSpPr/>
          <p:nvPr/>
        </p:nvSpPr>
        <p:spPr>
          <a:xfrm>
            <a:off x="4575250" y="3249318"/>
            <a:ext cx="336406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Application</a:t>
            </a:r>
          </a:p>
        </p:txBody>
      </p:sp>
      <p:grpSp>
        <p:nvGrpSpPr>
          <p:cNvPr id="10" name="Group 9">
            <a:extLst>
              <a:ext uri="{FF2B5EF4-FFF2-40B4-BE49-F238E27FC236}">
                <a16:creationId xmlns:a16="http://schemas.microsoft.com/office/drawing/2014/main" id="{9262BB8B-2D71-4D25-A3C5-4CC3449C0F4A}"/>
              </a:ext>
            </a:extLst>
          </p:cNvPr>
          <p:cNvGrpSpPr/>
          <p:nvPr/>
        </p:nvGrpSpPr>
        <p:grpSpPr>
          <a:xfrm>
            <a:off x="5248228" y="2169318"/>
            <a:ext cx="2160000" cy="2160000"/>
            <a:chOff x="5016000" y="1464734"/>
            <a:chExt cx="2160000" cy="2160000"/>
          </a:xfrm>
        </p:grpSpPr>
        <p:sp>
          <p:nvSpPr>
            <p:cNvPr id="7" name="Partial Circle 6">
              <a:extLst>
                <a:ext uri="{FF2B5EF4-FFF2-40B4-BE49-F238E27FC236}">
                  <a16:creationId xmlns:a16="http://schemas.microsoft.com/office/drawing/2014/main" id="{A6592F8A-9568-49C0-9E95-F11402059735}"/>
                </a:ext>
              </a:extLst>
            </p:cNvPr>
            <p:cNvSpPr>
              <a:spLocks noChangeAspect="1"/>
            </p:cNvSpPr>
            <p:nvPr/>
          </p:nvSpPr>
          <p:spPr>
            <a:xfrm rot="10800000">
              <a:off x="5016000" y="1464734"/>
              <a:ext cx="2160000" cy="2160000"/>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sp>
          <p:nvSpPr>
            <p:cNvPr id="8" name="TextBox 7">
              <a:extLst>
                <a:ext uri="{FF2B5EF4-FFF2-40B4-BE49-F238E27FC236}">
                  <a16:creationId xmlns:a16="http://schemas.microsoft.com/office/drawing/2014/main" id="{87EE1324-301C-4140-B082-7B2455B9C424}"/>
                </a:ext>
              </a:extLst>
            </p:cNvPr>
            <p:cNvSpPr txBox="1"/>
            <p:nvPr/>
          </p:nvSpPr>
          <p:spPr>
            <a:xfrm>
              <a:off x="5473947" y="2136073"/>
              <a:ext cx="1244102" cy="369332"/>
            </a:xfrm>
            <a:prstGeom prst="rect">
              <a:avLst/>
            </a:prstGeom>
            <a:noFill/>
          </p:spPr>
          <p:txBody>
            <a:bodyPr wrap="square" rtlCol="0">
              <a:spAutoFit/>
            </a:bodyPr>
            <a:lstStyle/>
            <a:p>
              <a:r>
                <a:rPr lang="en-GB" dirty="0"/>
                <a:t>Application</a:t>
              </a:r>
            </a:p>
          </p:txBody>
        </p:sp>
      </p:grpSp>
      <p:sp>
        <p:nvSpPr>
          <p:cNvPr id="9" name="Rectangle: Rounded Corners 8">
            <a:extLst>
              <a:ext uri="{FF2B5EF4-FFF2-40B4-BE49-F238E27FC236}">
                <a16:creationId xmlns:a16="http://schemas.microsoft.com/office/drawing/2014/main" id="{FE9D58A4-BA1A-423C-8EF1-E546705C3751}"/>
              </a:ext>
            </a:extLst>
          </p:cNvPr>
          <p:cNvSpPr/>
          <p:nvPr/>
        </p:nvSpPr>
        <p:spPr>
          <a:xfrm>
            <a:off x="579863" y="6010507"/>
            <a:ext cx="10541671" cy="8474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GB" dirty="0"/>
              <a:t>Place application on laptop</a:t>
            </a:r>
          </a:p>
        </p:txBody>
      </p:sp>
    </p:spTree>
    <p:extLst>
      <p:ext uri="{BB962C8B-B14F-4D97-AF65-F5344CB8AC3E}">
        <p14:creationId xmlns:p14="http://schemas.microsoft.com/office/powerpoint/2010/main" val="20252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AFD0B0-0F1E-4A05-B1AA-E6B7642312C5}"/>
              </a:ext>
            </a:extLst>
          </p:cNvPr>
          <p:cNvSpPr txBox="1"/>
          <p:nvPr/>
        </p:nvSpPr>
        <p:spPr>
          <a:xfrm>
            <a:off x="10101943" y="0"/>
            <a:ext cx="2090057" cy="1477328"/>
          </a:xfrm>
          <a:prstGeom prst="rect">
            <a:avLst/>
          </a:prstGeom>
          <a:noFill/>
        </p:spPr>
        <p:txBody>
          <a:bodyPr wrap="square" rtlCol="0">
            <a:spAutoFit/>
          </a:bodyPr>
          <a:lstStyle/>
          <a:p>
            <a:r>
              <a:rPr lang="en-GB" dirty="0"/>
              <a:t>Developer</a:t>
            </a:r>
          </a:p>
          <a:p>
            <a:r>
              <a:rPr lang="en-GB" dirty="0"/>
              <a:t>Laptop</a:t>
            </a:r>
          </a:p>
          <a:p>
            <a:r>
              <a:rPr lang="en-GB" dirty="0"/>
              <a:t>Application</a:t>
            </a:r>
          </a:p>
          <a:p>
            <a:r>
              <a:rPr lang="en-GB" dirty="0"/>
              <a:t>Version Control</a:t>
            </a:r>
          </a:p>
          <a:p>
            <a:endParaRPr lang="en-GB" dirty="0"/>
          </a:p>
        </p:txBody>
      </p:sp>
      <p:sp>
        <p:nvSpPr>
          <p:cNvPr id="5" name="Rectangle 4">
            <a:extLst>
              <a:ext uri="{FF2B5EF4-FFF2-40B4-BE49-F238E27FC236}">
                <a16:creationId xmlns:a16="http://schemas.microsoft.com/office/drawing/2014/main" id="{DA235D8F-66EC-4B14-BAAC-EE7FE1E0D8E1}"/>
              </a:ext>
            </a:extLst>
          </p:cNvPr>
          <p:cNvSpPr/>
          <p:nvPr/>
        </p:nvSpPr>
        <p:spPr>
          <a:xfrm>
            <a:off x="3136598" y="5031416"/>
            <a:ext cx="591880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Version Control (Git)</a:t>
            </a:r>
          </a:p>
        </p:txBody>
      </p:sp>
      <p:pic>
        <p:nvPicPr>
          <p:cNvPr id="9" name="Picture 8" descr="Image result for git icon">
            <a:extLst>
              <a:ext uri="{FF2B5EF4-FFF2-40B4-BE49-F238E27FC236}">
                <a16:creationId xmlns:a16="http://schemas.microsoft.com/office/drawing/2014/main" id="{CFC247D8-EA60-4F1D-907F-ED930E5D4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000" y="3912087"/>
            <a:ext cx="1298105" cy="12981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5CF0A37-EF0D-427D-9A58-F3689EFD4CFF}"/>
              </a:ext>
            </a:extLst>
          </p:cNvPr>
          <p:cNvSpPr txBox="1"/>
          <p:nvPr/>
        </p:nvSpPr>
        <p:spPr>
          <a:xfrm>
            <a:off x="3136598" y="1232914"/>
            <a:ext cx="5918800" cy="1754326"/>
          </a:xfrm>
          <a:prstGeom prst="rect">
            <a:avLst/>
          </a:prstGeom>
          <a:noFill/>
        </p:spPr>
        <p:txBody>
          <a:bodyPr wrap="square" rtlCol="0">
            <a:spAutoFit/>
          </a:bodyPr>
          <a:lstStyle/>
          <a:p>
            <a:r>
              <a:rPr lang="en-GB" sz="3600" dirty="0"/>
              <a:t>Experimental changes.</a:t>
            </a:r>
          </a:p>
          <a:p>
            <a:r>
              <a:rPr lang="en-GB" sz="3600" dirty="0"/>
              <a:t>Need to spike.</a:t>
            </a:r>
          </a:p>
          <a:p>
            <a:r>
              <a:rPr lang="en-GB" sz="3600" dirty="0"/>
              <a:t>Need to safely trash changes.</a:t>
            </a:r>
          </a:p>
        </p:txBody>
      </p:sp>
      <p:sp>
        <p:nvSpPr>
          <p:cNvPr id="7" name="Rectangle: Rounded Corners 6">
            <a:extLst>
              <a:ext uri="{FF2B5EF4-FFF2-40B4-BE49-F238E27FC236}">
                <a16:creationId xmlns:a16="http://schemas.microsoft.com/office/drawing/2014/main" id="{11BF4FB5-9385-4AD4-888D-227FA5E87B14}"/>
              </a:ext>
            </a:extLst>
          </p:cNvPr>
          <p:cNvSpPr/>
          <p:nvPr/>
        </p:nvSpPr>
        <p:spPr>
          <a:xfrm>
            <a:off x="579863" y="6010507"/>
            <a:ext cx="10541671" cy="8474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GB" dirty="0"/>
              <a:t>Place application </a:t>
            </a:r>
            <a:r>
              <a:rPr lang="en-GB" b="1" i="1" dirty="0"/>
              <a:t>on</a:t>
            </a:r>
            <a:r>
              <a:rPr lang="en-GB" dirty="0"/>
              <a:t> Git </a:t>
            </a:r>
            <a:r>
              <a:rPr lang="en-GB" b="1" i="1" dirty="0"/>
              <a:t>on</a:t>
            </a:r>
            <a:r>
              <a:rPr lang="en-GB" dirty="0"/>
              <a:t> laptop</a:t>
            </a:r>
          </a:p>
        </p:txBody>
      </p:sp>
    </p:spTree>
    <p:extLst>
      <p:ext uri="{BB962C8B-B14F-4D97-AF65-F5344CB8AC3E}">
        <p14:creationId xmlns:p14="http://schemas.microsoft.com/office/powerpoint/2010/main" val="239283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AFD0B0-0F1E-4A05-B1AA-E6B7642312C5}"/>
              </a:ext>
            </a:extLst>
          </p:cNvPr>
          <p:cNvSpPr txBox="1"/>
          <p:nvPr/>
        </p:nvSpPr>
        <p:spPr>
          <a:xfrm>
            <a:off x="10101943" y="0"/>
            <a:ext cx="2090057" cy="1754326"/>
          </a:xfrm>
          <a:prstGeom prst="rect">
            <a:avLst/>
          </a:prstGeom>
          <a:noFill/>
        </p:spPr>
        <p:txBody>
          <a:bodyPr wrap="square" rtlCol="0">
            <a:spAutoFit/>
          </a:bodyPr>
          <a:lstStyle/>
          <a:p>
            <a:r>
              <a:rPr lang="en-GB" dirty="0"/>
              <a:t>Developer</a:t>
            </a:r>
          </a:p>
          <a:p>
            <a:r>
              <a:rPr lang="en-GB" dirty="0"/>
              <a:t>Laptop</a:t>
            </a:r>
          </a:p>
          <a:p>
            <a:r>
              <a:rPr lang="en-GB" dirty="0"/>
              <a:t>Application</a:t>
            </a:r>
          </a:p>
          <a:p>
            <a:r>
              <a:rPr lang="en-GB" dirty="0"/>
              <a:t>Version Control</a:t>
            </a:r>
          </a:p>
          <a:p>
            <a:r>
              <a:rPr lang="en-GB" dirty="0"/>
              <a:t>Subscription</a:t>
            </a:r>
          </a:p>
          <a:p>
            <a:endParaRPr lang="en-GB" dirty="0"/>
          </a:p>
        </p:txBody>
      </p:sp>
      <p:sp>
        <p:nvSpPr>
          <p:cNvPr id="6" name="TextBox 5">
            <a:extLst>
              <a:ext uri="{FF2B5EF4-FFF2-40B4-BE49-F238E27FC236}">
                <a16:creationId xmlns:a16="http://schemas.microsoft.com/office/drawing/2014/main" id="{35CF0A37-EF0D-427D-9A58-F3689EFD4CFF}"/>
              </a:ext>
            </a:extLst>
          </p:cNvPr>
          <p:cNvSpPr txBox="1"/>
          <p:nvPr/>
        </p:nvSpPr>
        <p:spPr>
          <a:xfrm>
            <a:off x="2772229" y="415498"/>
            <a:ext cx="5050215" cy="646331"/>
          </a:xfrm>
          <a:prstGeom prst="rect">
            <a:avLst/>
          </a:prstGeom>
          <a:noFill/>
        </p:spPr>
        <p:txBody>
          <a:bodyPr wrap="square" rtlCol="0">
            <a:spAutoFit/>
          </a:bodyPr>
          <a:lstStyle/>
          <a:p>
            <a:r>
              <a:rPr lang="en-GB" sz="3600" dirty="0"/>
              <a:t>Need to deploy to Azure</a:t>
            </a:r>
          </a:p>
        </p:txBody>
      </p:sp>
      <p:sp>
        <p:nvSpPr>
          <p:cNvPr id="7" name="Rectangle 6">
            <a:extLst>
              <a:ext uri="{FF2B5EF4-FFF2-40B4-BE49-F238E27FC236}">
                <a16:creationId xmlns:a16="http://schemas.microsoft.com/office/drawing/2014/main" id="{4EA2C8FC-14C8-4333-9577-90E9C935D01A}"/>
              </a:ext>
            </a:extLst>
          </p:cNvPr>
          <p:cNvSpPr/>
          <p:nvPr/>
        </p:nvSpPr>
        <p:spPr>
          <a:xfrm>
            <a:off x="4369556" y="4378273"/>
            <a:ext cx="367280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Subscription</a:t>
            </a:r>
          </a:p>
        </p:txBody>
      </p:sp>
      <p:pic>
        <p:nvPicPr>
          <p:cNvPr id="11" name="Picture 10">
            <a:extLst>
              <a:ext uri="{FF2B5EF4-FFF2-40B4-BE49-F238E27FC236}">
                <a16:creationId xmlns:a16="http://schemas.microsoft.com/office/drawing/2014/main" id="{35BA1C80-31C3-47CF-8FA5-3686C0734D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6324" y="2641599"/>
            <a:ext cx="1559261" cy="1941121"/>
          </a:xfrm>
          <a:prstGeom prst="rect">
            <a:avLst/>
          </a:prstGeom>
        </p:spPr>
      </p:pic>
      <p:sp>
        <p:nvSpPr>
          <p:cNvPr id="8" name="Rectangle: Rounded Corners 7">
            <a:extLst>
              <a:ext uri="{FF2B5EF4-FFF2-40B4-BE49-F238E27FC236}">
                <a16:creationId xmlns:a16="http://schemas.microsoft.com/office/drawing/2014/main" id="{8EFC880D-A15C-4592-8B34-9C0A4F513FB6}"/>
              </a:ext>
            </a:extLst>
          </p:cNvPr>
          <p:cNvSpPr/>
          <p:nvPr/>
        </p:nvSpPr>
        <p:spPr>
          <a:xfrm>
            <a:off x="579863" y="6010507"/>
            <a:ext cx="10541671" cy="8474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GB" dirty="0"/>
              <a:t>Add subscription – Name it a breakfast food</a:t>
            </a:r>
          </a:p>
        </p:txBody>
      </p:sp>
    </p:spTree>
    <p:extLst>
      <p:ext uri="{BB962C8B-B14F-4D97-AF65-F5344CB8AC3E}">
        <p14:creationId xmlns:p14="http://schemas.microsoft.com/office/powerpoint/2010/main" val="348844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AFD0B0-0F1E-4A05-B1AA-E6B7642312C5}"/>
              </a:ext>
            </a:extLst>
          </p:cNvPr>
          <p:cNvSpPr txBox="1"/>
          <p:nvPr/>
        </p:nvSpPr>
        <p:spPr>
          <a:xfrm>
            <a:off x="10101943" y="0"/>
            <a:ext cx="2090057" cy="2585323"/>
          </a:xfrm>
          <a:prstGeom prst="rect">
            <a:avLst/>
          </a:prstGeom>
          <a:noFill/>
        </p:spPr>
        <p:txBody>
          <a:bodyPr wrap="square" rtlCol="0">
            <a:spAutoFit/>
          </a:bodyPr>
          <a:lstStyle/>
          <a:p>
            <a:r>
              <a:rPr lang="en-GB" dirty="0"/>
              <a:t>Developer</a:t>
            </a:r>
          </a:p>
          <a:p>
            <a:r>
              <a:rPr lang="en-GB" dirty="0"/>
              <a:t>Laptop</a:t>
            </a:r>
          </a:p>
          <a:p>
            <a:r>
              <a:rPr lang="en-GB" dirty="0"/>
              <a:t>Application</a:t>
            </a:r>
          </a:p>
          <a:p>
            <a:r>
              <a:rPr lang="en-GB" dirty="0"/>
              <a:t>Version Control</a:t>
            </a:r>
          </a:p>
          <a:p>
            <a:r>
              <a:rPr lang="en-GB" dirty="0"/>
              <a:t>Subscription</a:t>
            </a:r>
          </a:p>
          <a:p>
            <a:r>
              <a:rPr lang="en-GB" dirty="0"/>
              <a:t>ARM</a:t>
            </a:r>
          </a:p>
          <a:p>
            <a:endParaRPr lang="en-GB" dirty="0"/>
          </a:p>
          <a:p>
            <a:endParaRPr lang="en-GB" dirty="0"/>
          </a:p>
          <a:p>
            <a:endParaRPr lang="en-GB" dirty="0"/>
          </a:p>
        </p:txBody>
      </p:sp>
      <p:sp>
        <p:nvSpPr>
          <p:cNvPr id="6" name="TextBox 5">
            <a:extLst>
              <a:ext uri="{FF2B5EF4-FFF2-40B4-BE49-F238E27FC236}">
                <a16:creationId xmlns:a16="http://schemas.microsoft.com/office/drawing/2014/main" id="{35CF0A37-EF0D-427D-9A58-F3689EFD4CFF}"/>
              </a:ext>
            </a:extLst>
          </p:cNvPr>
          <p:cNvSpPr txBox="1"/>
          <p:nvPr/>
        </p:nvSpPr>
        <p:spPr>
          <a:xfrm>
            <a:off x="4063754" y="244566"/>
            <a:ext cx="4064486" cy="646331"/>
          </a:xfrm>
          <a:prstGeom prst="rect">
            <a:avLst/>
          </a:prstGeom>
          <a:noFill/>
        </p:spPr>
        <p:txBody>
          <a:bodyPr wrap="square" rtlCol="0">
            <a:spAutoFit/>
          </a:bodyPr>
          <a:lstStyle/>
          <a:p>
            <a:r>
              <a:rPr lang="en-GB" sz="3600" dirty="0"/>
              <a:t>Need Authorisation</a:t>
            </a:r>
          </a:p>
        </p:txBody>
      </p:sp>
      <p:sp>
        <p:nvSpPr>
          <p:cNvPr id="7" name="Rectangle 6">
            <a:extLst>
              <a:ext uri="{FF2B5EF4-FFF2-40B4-BE49-F238E27FC236}">
                <a16:creationId xmlns:a16="http://schemas.microsoft.com/office/drawing/2014/main" id="{4EA2C8FC-14C8-4333-9577-90E9C935D01A}"/>
              </a:ext>
            </a:extLst>
          </p:cNvPr>
          <p:cNvSpPr/>
          <p:nvPr/>
        </p:nvSpPr>
        <p:spPr>
          <a:xfrm>
            <a:off x="2487745" y="4450845"/>
            <a:ext cx="7216526" cy="1354217"/>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Azure Resource Manager</a:t>
            </a:r>
          </a:p>
          <a:p>
            <a:pPr algn="ctr"/>
            <a:r>
              <a:rPr lang="en-US" sz="2800" dirty="0">
                <a:ln w="0"/>
                <a:effectLst>
                  <a:outerShdw blurRad="38100" dist="19050" dir="2700000" algn="tl" rotWithShape="0">
                    <a:schemeClr val="dk1">
                      <a:alpha val="40000"/>
                    </a:schemeClr>
                  </a:outerShdw>
                </a:effectLst>
              </a:rPr>
              <a:t>The ARM</a:t>
            </a:r>
            <a:endParaRPr 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BF35ABAC-69B3-4A9C-AF69-9A51B2234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0283" y="1379333"/>
            <a:ext cx="2491429" cy="2862322"/>
          </a:xfrm>
          <a:prstGeom prst="rect">
            <a:avLst/>
          </a:prstGeom>
        </p:spPr>
      </p:pic>
    </p:spTree>
    <p:extLst>
      <p:ext uri="{BB962C8B-B14F-4D97-AF65-F5344CB8AC3E}">
        <p14:creationId xmlns:p14="http://schemas.microsoft.com/office/powerpoint/2010/main" val="33543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AFD0B0-0F1E-4A05-B1AA-E6B7642312C5}"/>
              </a:ext>
            </a:extLst>
          </p:cNvPr>
          <p:cNvSpPr txBox="1"/>
          <p:nvPr/>
        </p:nvSpPr>
        <p:spPr>
          <a:xfrm>
            <a:off x="10101943" y="0"/>
            <a:ext cx="2090057" cy="2585323"/>
          </a:xfrm>
          <a:prstGeom prst="rect">
            <a:avLst/>
          </a:prstGeom>
          <a:noFill/>
        </p:spPr>
        <p:txBody>
          <a:bodyPr wrap="square" rtlCol="0">
            <a:spAutoFit/>
          </a:bodyPr>
          <a:lstStyle/>
          <a:p>
            <a:r>
              <a:rPr lang="en-GB" dirty="0"/>
              <a:t>Developer</a:t>
            </a:r>
          </a:p>
          <a:p>
            <a:r>
              <a:rPr lang="en-GB" dirty="0"/>
              <a:t>Laptop</a:t>
            </a:r>
          </a:p>
          <a:p>
            <a:r>
              <a:rPr lang="en-GB" dirty="0"/>
              <a:t>Application</a:t>
            </a:r>
          </a:p>
          <a:p>
            <a:r>
              <a:rPr lang="en-GB" dirty="0"/>
              <a:t>Version Control</a:t>
            </a:r>
          </a:p>
          <a:p>
            <a:r>
              <a:rPr lang="en-GB" dirty="0"/>
              <a:t>Subscription</a:t>
            </a:r>
          </a:p>
          <a:p>
            <a:r>
              <a:rPr lang="en-GB" dirty="0"/>
              <a:t>ARM</a:t>
            </a:r>
          </a:p>
          <a:p>
            <a:endParaRPr lang="en-GB" dirty="0"/>
          </a:p>
          <a:p>
            <a:endParaRPr lang="en-GB" dirty="0"/>
          </a:p>
          <a:p>
            <a:endParaRPr lang="en-GB" dirty="0"/>
          </a:p>
        </p:txBody>
      </p:sp>
      <p:sp>
        <p:nvSpPr>
          <p:cNvPr id="6" name="TextBox 5">
            <a:extLst>
              <a:ext uri="{FF2B5EF4-FFF2-40B4-BE49-F238E27FC236}">
                <a16:creationId xmlns:a16="http://schemas.microsoft.com/office/drawing/2014/main" id="{35CF0A37-EF0D-427D-9A58-F3689EFD4CFF}"/>
              </a:ext>
            </a:extLst>
          </p:cNvPr>
          <p:cNvSpPr txBox="1"/>
          <p:nvPr/>
        </p:nvSpPr>
        <p:spPr>
          <a:xfrm>
            <a:off x="4063754" y="244566"/>
            <a:ext cx="4064486" cy="646331"/>
          </a:xfrm>
          <a:prstGeom prst="rect">
            <a:avLst/>
          </a:prstGeom>
          <a:noFill/>
        </p:spPr>
        <p:txBody>
          <a:bodyPr wrap="square" rtlCol="0">
            <a:spAutoFit/>
          </a:bodyPr>
          <a:lstStyle/>
          <a:p>
            <a:r>
              <a:rPr lang="en-GB" sz="3600" dirty="0"/>
              <a:t>Need Authorisation</a:t>
            </a:r>
          </a:p>
        </p:txBody>
      </p:sp>
      <p:sp>
        <p:nvSpPr>
          <p:cNvPr id="7" name="Rectangle 6">
            <a:extLst>
              <a:ext uri="{FF2B5EF4-FFF2-40B4-BE49-F238E27FC236}">
                <a16:creationId xmlns:a16="http://schemas.microsoft.com/office/drawing/2014/main" id="{4EA2C8FC-14C8-4333-9577-90E9C935D01A}"/>
              </a:ext>
            </a:extLst>
          </p:cNvPr>
          <p:cNvSpPr/>
          <p:nvPr/>
        </p:nvSpPr>
        <p:spPr>
          <a:xfrm>
            <a:off x="3869975" y="5875083"/>
            <a:ext cx="4349268" cy="830997"/>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Azure Resource Manager</a:t>
            </a:r>
          </a:p>
          <a:p>
            <a:pPr algn="ctr"/>
            <a:r>
              <a:rPr lang="en-US" sz="1400" dirty="0">
                <a:ln w="0"/>
                <a:effectLst>
                  <a:outerShdw blurRad="38100" dist="19050" dir="2700000" algn="tl" rotWithShape="0">
                    <a:schemeClr val="dk1">
                      <a:alpha val="40000"/>
                    </a:schemeClr>
                  </a:outerShdw>
                </a:effectLst>
              </a:rPr>
              <a:t>The ARM</a:t>
            </a:r>
            <a:endParaRPr lang="en-US" sz="1400" b="0" cap="none" spc="0" dirty="0">
              <a:ln w="0"/>
              <a:solidFill>
                <a:schemeClr val="tx1"/>
              </a:solidFill>
              <a:effectLst>
                <a:outerShdw blurRad="38100" dist="19050" dir="2700000" algn="tl" rotWithShape="0">
                  <a:schemeClr val="dk1">
                    <a:alpha val="40000"/>
                  </a:schemeClr>
                </a:outerShdw>
              </a:effectLst>
            </a:endParaRPr>
          </a:p>
        </p:txBody>
      </p:sp>
      <p:grpSp>
        <p:nvGrpSpPr>
          <p:cNvPr id="30" name="Group 29">
            <a:extLst>
              <a:ext uri="{FF2B5EF4-FFF2-40B4-BE49-F238E27FC236}">
                <a16:creationId xmlns:a16="http://schemas.microsoft.com/office/drawing/2014/main" id="{48BB72C7-F988-4FF6-AAE2-92B98469D290}"/>
              </a:ext>
            </a:extLst>
          </p:cNvPr>
          <p:cNvGrpSpPr/>
          <p:nvPr/>
        </p:nvGrpSpPr>
        <p:grpSpPr>
          <a:xfrm>
            <a:off x="1912360" y="2839960"/>
            <a:ext cx="8908587" cy="1016891"/>
            <a:chOff x="1912360" y="2839960"/>
            <a:chExt cx="8908587" cy="1016891"/>
          </a:xfrm>
        </p:grpSpPr>
        <p:sp>
          <p:nvSpPr>
            <p:cNvPr id="9" name="Oval 8">
              <a:extLst>
                <a:ext uri="{FF2B5EF4-FFF2-40B4-BE49-F238E27FC236}">
                  <a16:creationId xmlns:a16="http://schemas.microsoft.com/office/drawing/2014/main" id="{A1E59D64-9E16-4B79-A09A-B76B3FDD1E91}"/>
                </a:ext>
              </a:extLst>
            </p:cNvPr>
            <p:cNvSpPr/>
            <p:nvPr/>
          </p:nvSpPr>
          <p:spPr>
            <a:xfrm>
              <a:off x="5015838" y="3151327"/>
              <a:ext cx="2246127" cy="705524"/>
            </a:xfrm>
            <a:prstGeom prst="ellipse">
              <a:avLst/>
            </a:prstGeom>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Oval 9">
              <a:extLst>
                <a:ext uri="{FF2B5EF4-FFF2-40B4-BE49-F238E27FC236}">
                  <a16:creationId xmlns:a16="http://schemas.microsoft.com/office/drawing/2014/main" id="{B7AEA158-26FB-42AC-8CF9-A8B84599706C}"/>
                </a:ext>
              </a:extLst>
            </p:cNvPr>
            <p:cNvSpPr/>
            <p:nvPr/>
          </p:nvSpPr>
          <p:spPr>
            <a:xfrm>
              <a:off x="1912360" y="3151327"/>
              <a:ext cx="1795760" cy="705524"/>
            </a:xfrm>
            <a:prstGeom prst="ellipse">
              <a:avLst/>
            </a:prstGeom>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Oval 10">
              <a:extLst>
                <a:ext uri="{FF2B5EF4-FFF2-40B4-BE49-F238E27FC236}">
                  <a16:creationId xmlns:a16="http://schemas.microsoft.com/office/drawing/2014/main" id="{0B5500EC-D9A0-493C-A3C4-82E71927EBC5}"/>
                </a:ext>
              </a:extLst>
            </p:cNvPr>
            <p:cNvSpPr/>
            <p:nvPr/>
          </p:nvSpPr>
          <p:spPr>
            <a:xfrm>
              <a:off x="9025187" y="3151327"/>
              <a:ext cx="1795760" cy="705524"/>
            </a:xfrm>
            <a:prstGeom prst="ellipse">
              <a:avLst/>
            </a:prstGeom>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86CA45B3-7911-4761-A611-FB98CFC5B9F7}"/>
                </a:ext>
              </a:extLst>
            </p:cNvPr>
            <p:cNvCxnSpPr>
              <a:cxnSpLocks/>
              <a:stCxn id="10" idx="6"/>
              <a:endCxn id="17" idx="1"/>
            </p:cNvCxnSpPr>
            <p:nvPr/>
          </p:nvCxnSpPr>
          <p:spPr>
            <a:xfrm flipV="1">
              <a:off x="3708120" y="3504088"/>
              <a:ext cx="1307719" cy="1"/>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4A40FB5A-FF26-4F92-9DEE-2F772DCCDAC5}"/>
                </a:ext>
              </a:extLst>
            </p:cNvPr>
            <p:cNvCxnSpPr>
              <a:cxnSpLocks/>
              <a:stCxn id="9" idx="6"/>
              <a:endCxn id="11" idx="2"/>
            </p:cNvCxnSpPr>
            <p:nvPr/>
          </p:nvCxnSpPr>
          <p:spPr>
            <a:xfrm>
              <a:off x="7261965" y="3504089"/>
              <a:ext cx="1763222" cy="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94716141-DA97-4458-82EB-6BAE13751721}"/>
                </a:ext>
              </a:extLst>
            </p:cNvPr>
            <p:cNvSpPr txBox="1"/>
            <p:nvPr/>
          </p:nvSpPr>
          <p:spPr>
            <a:xfrm>
              <a:off x="3455832" y="2839960"/>
              <a:ext cx="1703397" cy="338554"/>
            </a:xfrm>
            <a:prstGeom prst="rect">
              <a:avLst/>
            </a:prstGeom>
            <a:solidFill>
              <a:schemeClr val="bg1"/>
            </a:solidFill>
            <a:ln>
              <a:solidFill>
                <a:srgbClr val="FF0000"/>
              </a:solidFill>
            </a:ln>
          </p:spPr>
          <p:txBody>
            <a:bodyPr wrap="square" rtlCol="0">
              <a:spAutoFit/>
            </a:bodyPr>
            <a:lstStyle/>
            <a:p>
              <a:r>
                <a:rPr lang="en-GB" sz="1600" dirty="0"/>
                <a:t>… has the role of…</a:t>
              </a:r>
            </a:p>
          </p:txBody>
        </p:sp>
        <p:sp>
          <p:nvSpPr>
            <p:cNvPr id="15" name="TextBox 14">
              <a:extLst>
                <a:ext uri="{FF2B5EF4-FFF2-40B4-BE49-F238E27FC236}">
                  <a16:creationId xmlns:a16="http://schemas.microsoft.com/office/drawing/2014/main" id="{A8D4B9FF-3C6A-4428-BD5B-3757C1420E65}"/>
                </a:ext>
              </a:extLst>
            </p:cNvPr>
            <p:cNvSpPr txBox="1"/>
            <p:nvPr/>
          </p:nvSpPr>
          <p:spPr>
            <a:xfrm>
              <a:off x="6865320" y="2839960"/>
              <a:ext cx="2404515" cy="338554"/>
            </a:xfrm>
            <a:prstGeom prst="rect">
              <a:avLst/>
            </a:prstGeom>
            <a:solidFill>
              <a:schemeClr val="bg1"/>
            </a:solidFill>
            <a:ln>
              <a:solidFill>
                <a:srgbClr val="FF0000"/>
              </a:solidFill>
            </a:ln>
          </p:spPr>
          <p:txBody>
            <a:bodyPr wrap="square" rtlCol="0">
              <a:spAutoFit/>
            </a:bodyPr>
            <a:lstStyle/>
            <a:p>
              <a:r>
                <a:rPr lang="en-GB" sz="1600" dirty="0"/>
                <a:t>… on the resource called…</a:t>
              </a:r>
            </a:p>
          </p:txBody>
        </p:sp>
      </p:grpSp>
      <p:sp>
        <p:nvSpPr>
          <p:cNvPr id="16" name="Rectangle 15">
            <a:extLst>
              <a:ext uri="{FF2B5EF4-FFF2-40B4-BE49-F238E27FC236}">
                <a16:creationId xmlns:a16="http://schemas.microsoft.com/office/drawing/2014/main" id="{2F4C0D79-F30F-4D89-99E1-8EA06327A947}"/>
              </a:ext>
            </a:extLst>
          </p:cNvPr>
          <p:cNvSpPr/>
          <p:nvPr/>
        </p:nvSpPr>
        <p:spPr>
          <a:xfrm>
            <a:off x="9455631" y="3273256"/>
            <a:ext cx="934872"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latin typeface="Lucida Handwriting" panose="03010101010101010101" pitchFamily="66" charset="0"/>
              </a:rPr>
              <a:t>eggs</a:t>
            </a:r>
          </a:p>
        </p:txBody>
      </p:sp>
      <p:sp>
        <p:nvSpPr>
          <p:cNvPr id="17" name="Rectangle 16">
            <a:extLst>
              <a:ext uri="{FF2B5EF4-FFF2-40B4-BE49-F238E27FC236}">
                <a16:creationId xmlns:a16="http://schemas.microsoft.com/office/drawing/2014/main" id="{78955D84-ACB1-41EF-87EC-DEF1A366801A}"/>
              </a:ext>
            </a:extLst>
          </p:cNvPr>
          <p:cNvSpPr/>
          <p:nvPr/>
        </p:nvSpPr>
        <p:spPr>
          <a:xfrm>
            <a:off x="5015839" y="3273255"/>
            <a:ext cx="2246128"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latin typeface="Lucida Handwriting" panose="03010101010101010101" pitchFamily="66" charset="0"/>
              </a:rPr>
              <a:t>Contributor</a:t>
            </a:r>
          </a:p>
        </p:txBody>
      </p:sp>
      <p:sp>
        <p:nvSpPr>
          <p:cNvPr id="18" name="Rectangle 17">
            <a:extLst>
              <a:ext uri="{FF2B5EF4-FFF2-40B4-BE49-F238E27FC236}">
                <a16:creationId xmlns:a16="http://schemas.microsoft.com/office/drawing/2014/main" id="{DB1CA781-2541-4E42-9965-8452ED79D16C}"/>
              </a:ext>
            </a:extLst>
          </p:cNvPr>
          <p:cNvSpPr/>
          <p:nvPr/>
        </p:nvSpPr>
        <p:spPr>
          <a:xfrm>
            <a:off x="2349326" y="3273254"/>
            <a:ext cx="920445"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latin typeface="Lucida Handwriting" panose="03010101010101010101" pitchFamily="66" charset="0"/>
              </a:rPr>
              <a:t>Alex</a:t>
            </a:r>
          </a:p>
        </p:txBody>
      </p:sp>
      <p:pic>
        <p:nvPicPr>
          <p:cNvPr id="20" name="Graphic 19" descr="User">
            <a:extLst>
              <a:ext uri="{FF2B5EF4-FFF2-40B4-BE49-F238E27FC236}">
                <a16:creationId xmlns:a16="http://schemas.microsoft.com/office/drawing/2014/main" id="{76BC7494-B2D7-4BD5-93FD-D935CA86A4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347" y="1864190"/>
            <a:ext cx="1314324" cy="1314324"/>
          </a:xfrm>
          <a:prstGeom prst="rect">
            <a:avLst/>
          </a:prstGeom>
        </p:spPr>
      </p:pic>
      <p:grpSp>
        <p:nvGrpSpPr>
          <p:cNvPr id="28" name="Group 27">
            <a:extLst>
              <a:ext uri="{FF2B5EF4-FFF2-40B4-BE49-F238E27FC236}">
                <a16:creationId xmlns:a16="http://schemas.microsoft.com/office/drawing/2014/main" id="{695749CC-FE36-4EB5-86D7-628B587C8EA1}"/>
              </a:ext>
            </a:extLst>
          </p:cNvPr>
          <p:cNvGrpSpPr/>
          <p:nvPr/>
        </p:nvGrpSpPr>
        <p:grpSpPr>
          <a:xfrm>
            <a:off x="268347" y="3504086"/>
            <a:ext cx="1314324" cy="1314324"/>
            <a:chOff x="268347" y="3504086"/>
            <a:chExt cx="1314324" cy="1314324"/>
          </a:xfrm>
        </p:grpSpPr>
        <p:pic>
          <p:nvPicPr>
            <p:cNvPr id="21" name="Graphic 20" descr="User">
              <a:extLst>
                <a:ext uri="{FF2B5EF4-FFF2-40B4-BE49-F238E27FC236}">
                  <a16:creationId xmlns:a16="http://schemas.microsoft.com/office/drawing/2014/main" id="{87B88102-60D3-4153-940C-67D14FC427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8347" y="3504086"/>
              <a:ext cx="1314324" cy="1314324"/>
            </a:xfrm>
            <a:prstGeom prst="rect">
              <a:avLst/>
            </a:prstGeom>
          </p:spPr>
        </p:pic>
        <p:sp>
          <p:nvSpPr>
            <p:cNvPr id="26" name="L-Shape 25">
              <a:extLst>
                <a:ext uri="{FF2B5EF4-FFF2-40B4-BE49-F238E27FC236}">
                  <a16:creationId xmlns:a16="http://schemas.microsoft.com/office/drawing/2014/main" id="{714F1C2F-C06D-4A42-A1AB-5FABCE2FEFD4}"/>
                </a:ext>
              </a:extLst>
            </p:cNvPr>
            <p:cNvSpPr/>
            <p:nvPr/>
          </p:nvSpPr>
          <p:spPr>
            <a:xfrm rot="18900000">
              <a:off x="799664" y="3609076"/>
              <a:ext cx="251687" cy="251687"/>
            </a:xfrm>
            <a:prstGeom prst="corner">
              <a:avLst>
                <a:gd name="adj1" fmla="val 17896"/>
                <a:gd name="adj2" fmla="val 1908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7" name="Block Arc 26">
              <a:extLst>
                <a:ext uri="{FF2B5EF4-FFF2-40B4-BE49-F238E27FC236}">
                  <a16:creationId xmlns:a16="http://schemas.microsoft.com/office/drawing/2014/main" id="{05008998-077B-4BDE-8EF9-4C9FD55C3F38}"/>
                </a:ext>
              </a:extLst>
            </p:cNvPr>
            <p:cNvSpPr/>
            <p:nvPr/>
          </p:nvSpPr>
          <p:spPr>
            <a:xfrm rot="10800000">
              <a:off x="784544" y="3842095"/>
              <a:ext cx="276989" cy="238886"/>
            </a:xfrm>
            <a:prstGeom prst="blockArc">
              <a:avLst>
                <a:gd name="adj1" fmla="val 10800000"/>
                <a:gd name="adj2" fmla="val 115416"/>
                <a:gd name="adj3" fmla="val 1068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chemeClr val="tx1"/>
                </a:solidFill>
              </a:endParaRPr>
            </a:p>
          </p:txBody>
        </p:sp>
      </p:grpSp>
      <p:sp>
        <p:nvSpPr>
          <p:cNvPr id="29" name="Rectangle 28">
            <a:extLst>
              <a:ext uri="{FF2B5EF4-FFF2-40B4-BE49-F238E27FC236}">
                <a16:creationId xmlns:a16="http://schemas.microsoft.com/office/drawing/2014/main" id="{40156CEA-8219-4D60-BBBE-AA18AEEC60F0}"/>
              </a:ext>
            </a:extLst>
          </p:cNvPr>
          <p:cNvSpPr/>
          <p:nvPr/>
        </p:nvSpPr>
        <p:spPr>
          <a:xfrm>
            <a:off x="3010184" y="4626179"/>
            <a:ext cx="6171626" cy="1384995"/>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Role Based Access Control</a:t>
            </a:r>
          </a:p>
          <a:p>
            <a:pPr algn="ctr"/>
            <a:r>
              <a:rPr lang="en-US" sz="2000" dirty="0">
                <a:ln w="0"/>
                <a:effectLst>
                  <a:outerShdw blurRad="38100" dist="19050" dir="2700000" algn="tl" rotWithShape="0">
                    <a:schemeClr val="dk1">
                      <a:alpha val="40000"/>
                    </a:schemeClr>
                  </a:outerShdw>
                </a:effectLst>
              </a:rPr>
              <a:t>RBAC</a:t>
            </a:r>
          </a:p>
          <a:p>
            <a:pPr algn="ctr"/>
            <a:r>
              <a:rPr lang="en-US" sz="2000" dirty="0">
                <a:ln w="0"/>
                <a:effectLst>
                  <a:outerShdw blurRad="38100" dist="19050" dir="2700000" algn="tl" rotWithShape="0">
                    <a:schemeClr val="dk1">
                      <a:alpha val="40000"/>
                    </a:schemeClr>
                  </a:outerShdw>
                </a:effectLst>
              </a:rPr>
              <a:t>in the </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Rounded Corners 21">
            <a:extLst>
              <a:ext uri="{FF2B5EF4-FFF2-40B4-BE49-F238E27FC236}">
                <a16:creationId xmlns:a16="http://schemas.microsoft.com/office/drawing/2014/main" id="{867C5869-1F61-44D6-BE36-1CD5A4AD9955}"/>
              </a:ext>
            </a:extLst>
          </p:cNvPr>
          <p:cNvSpPr/>
          <p:nvPr/>
        </p:nvSpPr>
        <p:spPr>
          <a:xfrm>
            <a:off x="521547" y="5893062"/>
            <a:ext cx="11192398" cy="8474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GB" dirty="0"/>
              <a:t>Give your developer access to your subscription via the ARM</a:t>
            </a:r>
          </a:p>
        </p:txBody>
      </p:sp>
    </p:spTree>
    <p:extLst>
      <p:ext uri="{BB962C8B-B14F-4D97-AF65-F5344CB8AC3E}">
        <p14:creationId xmlns:p14="http://schemas.microsoft.com/office/powerpoint/2010/main" val="380571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animEffect transition="in" filter="fade">
                                      <p:cBhvr>
                                        <p:cTn id="11" dur="500"/>
                                        <p:tgtEl>
                                          <p:spTgt spid="29">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9">
                                            <p:txEl>
                                              <p:pRg st="2" end="2"/>
                                            </p:txEl>
                                          </p:spTgt>
                                        </p:tgtEl>
                                        <p:attrNameLst>
                                          <p:attrName>style.visibility</p:attrName>
                                        </p:attrNameLst>
                                      </p:cBhvr>
                                      <p:to>
                                        <p:strVal val="visible"/>
                                      </p:to>
                                    </p:set>
                                    <p:animEffect transition="in" filter="fade">
                                      <p:cBhvr>
                                        <p:cTn id="34" dur="500"/>
                                        <p:tgtEl>
                                          <p:spTgt spid="29">
                                            <p:txEl>
                                              <p:pRg st="2" end="2"/>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p:bldP spid="16" grpId="0" uiExpand="1"/>
      <p:bldP spid="17" grpId="0" uiExpand="1"/>
      <p:bldP spid="18" grpId="0"/>
      <p:bldP spid="29" grpId="0" uiExpand="1" build="p"/>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AFD0B0-0F1E-4A05-B1AA-E6B7642312C5}"/>
              </a:ext>
            </a:extLst>
          </p:cNvPr>
          <p:cNvSpPr txBox="1"/>
          <p:nvPr/>
        </p:nvSpPr>
        <p:spPr>
          <a:xfrm>
            <a:off x="10101943" y="0"/>
            <a:ext cx="2090057" cy="2308324"/>
          </a:xfrm>
          <a:prstGeom prst="rect">
            <a:avLst/>
          </a:prstGeom>
          <a:noFill/>
        </p:spPr>
        <p:txBody>
          <a:bodyPr wrap="square" rtlCol="0">
            <a:spAutoFit/>
          </a:bodyPr>
          <a:lstStyle/>
          <a:p>
            <a:r>
              <a:rPr lang="en-GB" dirty="0"/>
              <a:t>Developer</a:t>
            </a:r>
          </a:p>
          <a:p>
            <a:r>
              <a:rPr lang="en-GB" dirty="0"/>
              <a:t>Laptop</a:t>
            </a:r>
          </a:p>
          <a:p>
            <a:r>
              <a:rPr lang="en-GB" dirty="0"/>
              <a:t>Application</a:t>
            </a:r>
          </a:p>
          <a:p>
            <a:r>
              <a:rPr lang="en-GB" dirty="0"/>
              <a:t>Version Control</a:t>
            </a:r>
          </a:p>
          <a:p>
            <a:r>
              <a:rPr lang="en-GB" dirty="0"/>
              <a:t>Subscription</a:t>
            </a:r>
          </a:p>
          <a:p>
            <a:r>
              <a:rPr lang="en-GB" dirty="0"/>
              <a:t>ARM</a:t>
            </a:r>
          </a:p>
          <a:p>
            <a:endParaRPr lang="en-GB" dirty="0"/>
          </a:p>
          <a:p>
            <a:endParaRPr lang="en-GB" dirty="0"/>
          </a:p>
        </p:txBody>
      </p:sp>
      <p:sp>
        <p:nvSpPr>
          <p:cNvPr id="6" name="TextBox 5">
            <a:extLst>
              <a:ext uri="{FF2B5EF4-FFF2-40B4-BE49-F238E27FC236}">
                <a16:creationId xmlns:a16="http://schemas.microsoft.com/office/drawing/2014/main" id="{35CF0A37-EF0D-427D-9A58-F3689EFD4CFF}"/>
              </a:ext>
            </a:extLst>
          </p:cNvPr>
          <p:cNvSpPr txBox="1"/>
          <p:nvPr/>
        </p:nvSpPr>
        <p:spPr>
          <a:xfrm>
            <a:off x="4768735" y="317099"/>
            <a:ext cx="2654523" cy="646331"/>
          </a:xfrm>
          <a:prstGeom prst="rect">
            <a:avLst/>
          </a:prstGeom>
          <a:noFill/>
        </p:spPr>
        <p:txBody>
          <a:bodyPr wrap="square" rtlCol="0">
            <a:spAutoFit/>
          </a:bodyPr>
          <a:lstStyle/>
          <a:p>
            <a:r>
              <a:rPr lang="en-GB" sz="3600" dirty="0"/>
              <a:t>Need “Who”</a:t>
            </a:r>
          </a:p>
        </p:txBody>
      </p:sp>
      <p:sp>
        <p:nvSpPr>
          <p:cNvPr id="7" name="Rectangle 6">
            <a:extLst>
              <a:ext uri="{FF2B5EF4-FFF2-40B4-BE49-F238E27FC236}">
                <a16:creationId xmlns:a16="http://schemas.microsoft.com/office/drawing/2014/main" id="{4EA2C8FC-14C8-4333-9577-90E9C935D01A}"/>
              </a:ext>
            </a:extLst>
          </p:cNvPr>
          <p:cNvSpPr/>
          <p:nvPr/>
        </p:nvSpPr>
        <p:spPr>
          <a:xfrm>
            <a:off x="2868805" y="4450845"/>
            <a:ext cx="645439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Azure Active Directory</a:t>
            </a:r>
          </a:p>
        </p:txBody>
      </p:sp>
      <p:pic>
        <p:nvPicPr>
          <p:cNvPr id="9" name="Picture 2" descr="Image result for azure active directory">
            <a:extLst>
              <a:ext uri="{FF2B5EF4-FFF2-40B4-BE49-F238E27FC236}">
                <a16:creationId xmlns:a16="http://schemas.microsoft.com/office/drawing/2014/main" id="{5A0BEB82-4694-4473-936B-3F490E72E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9762" y="1795107"/>
            <a:ext cx="4352471" cy="228504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1FC57E8-5ABE-4923-9F3A-2CB2BD083843}"/>
              </a:ext>
            </a:extLst>
          </p:cNvPr>
          <p:cNvSpPr txBox="1"/>
          <p:nvPr/>
        </p:nvSpPr>
        <p:spPr>
          <a:xfrm>
            <a:off x="4023114" y="963430"/>
            <a:ext cx="4145766" cy="646331"/>
          </a:xfrm>
          <a:prstGeom prst="rect">
            <a:avLst/>
          </a:prstGeom>
          <a:noFill/>
        </p:spPr>
        <p:txBody>
          <a:bodyPr wrap="square" rtlCol="0">
            <a:spAutoFit/>
          </a:bodyPr>
          <a:lstStyle/>
          <a:p>
            <a:r>
              <a:rPr lang="en-GB" sz="3600" dirty="0"/>
              <a:t>Need Authentication</a:t>
            </a:r>
          </a:p>
        </p:txBody>
      </p:sp>
    </p:spTree>
    <p:extLst>
      <p:ext uri="{BB962C8B-B14F-4D97-AF65-F5344CB8AC3E}">
        <p14:creationId xmlns:p14="http://schemas.microsoft.com/office/powerpoint/2010/main" val="157383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Rounded Corners 59">
            <a:extLst>
              <a:ext uri="{FF2B5EF4-FFF2-40B4-BE49-F238E27FC236}">
                <a16:creationId xmlns:a16="http://schemas.microsoft.com/office/drawing/2014/main" id="{91821B43-96B3-409A-98EC-4CD0C5059805}"/>
              </a:ext>
            </a:extLst>
          </p:cNvPr>
          <p:cNvSpPr/>
          <p:nvPr/>
        </p:nvSpPr>
        <p:spPr>
          <a:xfrm>
            <a:off x="521547" y="5893062"/>
            <a:ext cx="6072607" cy="8474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GB" dirty="0"/>
              <a:t>Add your developer to AAD</a:t>
            </a:r>
          </a:p>
        </p:txBody>
      </p:sp>
      <p:sp>
        <p:nvSpPr>
          <p:cNvPr id="19" name="Rectangle 18">
            <a:extLst>
              <a:ext uri="{FF2B5EF4-FFF2-40B4-BE49-F238E27FC236}">
                <a16:creationId xmlns:a16="http://schemas.microsoft.com/office/drawing/2014/main" id="{E7D83920-915A-4F57-929C-8EA4BDDE19FE}"/>
              </a:ext>
            </a:extLst>
          </p:cNvPr>
          <p:cNvSpPr/>
          <p:nvPr/>
        </p:nvSpPr>
        <p:spPr>
          <a:xfrm>
            <a:off x="7062900" y="304514"/>
            <a:ext cx="944119"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Users</a:t>
            </a:r>
          </a:p>
        </p:txBody>
      </p:sp>
      <p:sp>
        <p:nvSpPr>
          <p:cNvPr id="20" name="Rectangle 19">
            <a:extLst>
              <a:ext uri="{FF2B5EF4-FFF2-40B4-BE49-F238E27FC236}">
                <a16:creationId xmlns:a16="http://schemas.microsoft.com/office/drawing/2014/main" id="{0CD38D71-C671-4899-8956-ED4A648F43E9}"/>
              </a:ext>
            </a:extLst>
          </p:cNvPr>
          <p:cNvSpPr/>
          <p:nvPr/>
        </p:nvSpPr>
        <p:spPr>
          <a:xfrm>
            <a:off x="7062900" y="4186516"/>
            <a:ext cx="944118"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Groups</a:t>
            </a:r>
          </a:p>
        </p:txBody>
      </p:sp>
      <p:sp>
        <p:nvSpPr>
          <p:cNvPr id="21" name="Rectangle: Rounded Corners 20">
            <a:extLst>
              <a:ext uri="{FF2B5EF4-FFF2-40B4-BE49-F238E27FC236}">
                <a16:creationId xmlns:a16="http://schemas.microsoft.com/office/drawing/2014/main" id="{C126956B-3FC2-4F65-B988-90D3B9D123A0}"/>
              </a:ext>
            </a:extLst>
          </p:cNvPr>
          <p:cNvSpPr/>
          <p:nvPr/>
        </p:nvSpPr>
        <p:spPr>
          <a:xfrm>
            <a:off x="7062900" y="4684836"/>
            <a:ext cx="2650060" cy="186865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GB" sz="1200" dirty="0"/>
              <a:t>Group Name:</a:t>
            </a:r>
          </a:p>
          <a:p>
            <a:r>
              <a:rPr lang="en-GB" sz="1200" dirty="0"/>
              <a:t>Users: </a:t>
            </a:r>
          </a:p>
          <a:p>
            <a:pPr marL="285750" indent="-285750">
              <a:buFont typeface="Arial" panose="020B0604020202020204" pitchFamily="34" charset="0"/>
              <a:buChar char="•"/>
            </a:pPr>
            <a:r>
              <a:rPr lang="en-GB" dirty="0"/>
              <a:t> </a:t>
            </a:r>
          </a:p>
          <a:p>
            <a:pPr marL="285750" indent="-285750">
              <a:buFont typeface="Arial" panose="020B0604020202020204" pitchFamily="34" charset="0"/>
              <a:buChar char="•"/>
            </a:pPr>
            <a:r>
              <a:rPr lang="en-GB" dirty="0"/>
              <a:t> </a:t>
            </a:r>
          </a:p>
          <a:p>
            <a:pPr marL="285750" indent="-285750">
              <a:buFont typeface="Arial" panose="020B0604020202020204" pitchFamily="34" charset="0"/>
              <a:buChar char="•"/>
            </a:pPr>
            <a:r>
              <a:rPr lang="en-GB" dirty="0"/>
              <a:t> </a:t>
            </a:r>
          </a:p>
          <a:p>
            <a:pPr marL="285750" indent="-285750">
              <a:buFont typeface="Arial" panose="020B0604020202020204" pitchFamily="34" charset="0"/>
              <a:buChar char="•"/>
            </a:pPr>
            <a:r>
              <a:rPr lang="en-GB" dirty="0"/>
              <a:t> </a:t>
            </a:r>
          </a:p>
          <a:p>
            <a:pPr marL="285750" indent="-285750">
              <a:buFont typeface="Arial" panose="020B0604020202020204" pitchFamily="34" charset="0"/>
              <a:buChar char="•"/>
            </a:pPr>
            <a:r>
              <a:rPr lang="en-GB" dirty="0"/>
              <a:t>  </a:t>
            </a:r>
          </a:p>
        </p:txBody>
      </p:sp>
      <p:graphicFrame>
        <p:nvGraphicFramePr>
          <p:cNvPr id="22" name="Table 21">
            <a:extLst>
              <a:ext uri="{FF2B5EF4-FFF2-40B4-BE49-F238E27FC236}">
                <a16:creationId xmlns:a16="http://schemas.microsoft.com/office/drawing/2014/main" id="{01727803-C924-4B94-A227-91E9DF6771E3}"/>
              </a:ext>
            </a:extLst>
          </p:cNvPr>
          <p:cNvGraphicFramePr>
            <a:graphicFrameLocks noGrp="1"/>
          </p:cNvGraphicFramePr>
          <p:nvPr>
            <p:extLst>
              <p:ext uri="{D42A27DB-BD31-4B8C-83A1-F6EECF244321}">
                <p14:modId xmlns:p14="http://schemas.microsoft.com/office/powerpoint/2010/main" val="666815193"/>
              </p:ext>
            </p:extLst>
          </p:nvPr>
        </p:nvGraphicFramePr>
        <p:xfrm>
          <a:off x="7062900" y="768543"/>
          <a:ext cx="4560140" cy="2809242"/>
        </p:xfrm>
        <a:graphic>
          <a:graphicData uri="http://schemas.openxmlformats.org/drawingml/2006/table">
            <a:tbl>
              <a:tblPr>
                <a:tableStyleId>{5940675A-B579-460E-94D1-54222C63F5DA}</a:tableStyleId>
              </a:tblPr>
              <a:tblGrid>
                <a:gridCol w="4560140">
                  <a:extLst>
                    <a:ext uri="{9D8B030D-6E8A-4147-A177-3AD203B41FA5}">
                      <a16:colId xmlns:a16="http://schemas.microsoft.com/office/drawing/2014/main" val="3427932628"/>
                    </a:ext>
                  </a:extLst>
                </a:gridCol>
              </a:tblGrid>
              <a:tr h="468207">
                <a:tc>
                  <a:txBody>
                    <a:bodyPr/>
                    <a:lstStyle/>
                    <a:p>
                      <a:endParaRPr lang="en-GB" dirty="0"/>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80868651"/>
                  </a:ext>
                </a:extLst>
              </a:tr>
              <a:tr h="468207">
                <a:tc>
                  <a:txBody>
                    <a:bodyPr/>
                    <a:lstStyle/>
                    <a:p>
                      <a:endParaRPr lang="en-GB"/>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0740460"/>
                  </a:ext>
                </a:extLst>
              </a:tr>
              <a:tr h="468207">
                <a:tc>
                  <a:txBody>
                    <a:bodyPr/>
                    <a:lstStyle/>
                    <a:p>
                      <a:endParaRPr lang="en-GB"/>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1127299"/>
                  </a:ext>
                </a:extLst>
              </a:tr>
              <a:tr h="468207">
                <a:tc>
                  <a:txBody>
                    <a:bodyPr/>
                    <a:lstStyle/>
                    <a:p>
                      <a:endParaRPr lang="en-GB"/>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8003"/>
                  </a:ext>
                </a:extLst>
              </a:tr>
              <a:tr h="468207">
                <a:tc>
                  <a:txBody>
                    <a:bodyPr/>
                    <a:lstStyle/>
                    <a:p>
                      <a:endParaRPr lang="en-GB"/>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1912198"/>
                  </a:ext>
                </a:extLst>
              </a:tr>
              <a:tr h="468207">
                <a:tc>
                  <a:txBody>
                    <a:bodyPr/>
                    <a:lstStyle/>
                    <a:p>
                      <a:endParaRPr lang="en-GB" dirty="0"/>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52834"/>
                  </a:ext>
                </a:extLst>
              </a:tr>
            </a:tbl>
          </a:graphicData>
        </a:graphic>
      </p:graphicFrame>
      <p:sp>
        <p:nvSpPr>
          <p:cNvPr id="23" name="Rectangle: Rounded Corners 22">
            <a:extLst>
              <a:ext uri="{FF2B5EF4-FFF2-40B4-BE49-F238E27FC236}">
                <a16:creationId xmlns:a16="http://schemas.microsoft.com/office/drawing/2014/main" id="{C8FC53E5-B6C0-4874-BE9A-48ADAC6936EA}"/>
              </a:ext>
            </a:extLst>
          </p:cNvPr>
          <p:cNvSpPr/>
          <p:nvPr/>
        </p:nvSpPr>
        <p:spPr>
          <a:xfrm>
            <a:off x="9846740" y="4684836"/>
            <a:ext cx="1823713" cy="186865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GB" sz="1200" dirty="0"/>
              <a:t>Group Name:</a:t>
            </a:r>
          </a:p>
          <a:p>
            <a:r>
              <a:rPr lang="en-GB" sz="1200" dirty="0"/>
              <a:t>Users: </a:t>
            </a:r>
          </a:p>
          <a:p>
            <a:pPr marL="285750" indent="-285750">
              <a:buFont typeface="Arial" panose="020B0604020202020204" pitchFamily="34" charset="0"/>
              <a:buChar char="•"/>
            </a:pPr>
            <a:r>
              <a:rPr lang="en-GB" dirty="0"/>
              <a:t> </a:t>
            </a:r>
          </a:p>
          <a:p>
            <a:pPr marL="285750" indent="-285750">
              <a:buFont typeface="Arial" panose="020B0604020202020204" pitchFamily="34" charset="0"/>
              <a:buChar char="•"/>
            </a:pPr>
            <a:r>
              <a:rPr lang="en-GB" dirty="0"/>
              <a:t> </a:t>
            </a:r>
          </a:p>
          <a:p>
            <a:pPr marL="285750" indent="-285750">
              <a:buFont typeface="Arial" panose="020B0604020202020204" pitchFamily="34" charset="0"/>
              <a:buChar char="•"/>
            </a:pPr>
            <a:r>
              <a:rPr lang="en-GB" dirty="0"/>
              <a:t> </a:t>
            </a:r>
          </a:p>
          <a:p>
            <a:pPr marL="285750" indent="-285750">
              <a:buFont typeface="Arial" panose="020B0604020202020204" pitchFamily="34" charset="0"/>
              <a:buChar char="•"/>
            </a:pPr>
            <a:r>
              <a:rPr lang="en-GB" dirty="0"/>
              <a:t> </a:t>
            </a:r>
          </a:p>
          <a:p>
            <a:pPr marL="285750" indent="-285750">
              <a:buFont typeface="Arial" panose="020B0604020202020204" pitchFamily="34" charset="0"/>
              <a:buChar char="•"/>
            </a:pPr>
            <a:r>
              <a:rPr lang="en-GB" dirty="0"/>
              <a:t>  </a:t>
            </a:r>
          </a:p>
        </p:txBody>
      </p:sp>
      <p:sp>
        <p:nvSpPr>
          <p:cNvPr id="25" name="Rectangle 24">
            <a:extLst>
              <a:ext uri="{FF2B5EF4-FFF2-40B4-BE49-F238E27FC236}">
                <a16:creationId xmlns:a16="http://schemas.microsoft.com/office/drawing/2014/main" id="{99CBC4BB-3F6A-48BD-B3E7-4C4910C1FFA7}"/>
              </a:ext>
            </a:extLst>
          </p:cNvPr>
          <p:cNvSpPr/>
          <p:nvPr/>
        </p:nvSpPr>
        <p:spPr>
          <a:xfrm>
            <a:off x="198074" y="4299843"/>
            <a:ext cx="645439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Azure Active Directory</a:t>
            </a:r>
          </a:p>
        </p:txBody>
      </p:sp>
      <p:pic>
        <p:nvPicPr>
          <p:cNvPr id="26" name="Picture 2" descr="Image result for azure active directory">
            <a:extLst>
              <a:ext uri="{FF2B5EF4-FFF2-40B4-BE49-F238E27FC236}">
                <a16:creationId xmlns:a16="http://schemas.microsoft.com/office/drawing/2014/main" id="{3D973E66-BEBC-4F67-96D5-6DF14E4E8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9031" y="1644105"/>
            <a:ext cx="4352471" cy="2285047"/>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EA0101B7-1C88-4D0F-A4F7-2E8F747CAB8B}"/>
              </a:ext>
            </a:extLst>
          </p:cNvPr>
          <p:cNvSpPr/>
          <p:nvPr/>
        </p:nvSpPr>
        <p:spPr>
          <a:xfrm>
            <a:off x="7546795" y="796484"/>
            <a:ext cx="920445"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latin typeface="Lucida Handwriting" panose="03010101010101010101" pitchFamily="66" charset="0"/>
              </a:rPr>
              <a:t>Alex</a:t>
            </a:r>
          </a:p>
        </p:txBody>
      </p:sp>
    </p:spTree>
    <p:extLst>
      <p:ext uri="{BB962C8B-B14F-4D97-AF65-F5344CB8AC3E}">
        <p14:creationId xmlns:p14="http://schemas.microsoft.com/office/powerpoint/2010/main" val="333628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19" grpId="0"/>
      <p:bldP spid="20" grpId="0"/>
      <p:bldP spid="21" grpId="0" animBg="1"/>
      <p:bldP spid="23" grpId="0" animBg="1"/>
      <p:bldP spid="25"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FC519D-1B10-4118-B52A-5EF7751E008B}"/>
              </a:ext>
            </a:extLst>
          </p:cNvPr>
          <p:cNvSpPr/>
          <p:nvPr/>
        </p:nvSpPr>
        <p:spPr>
          <a:xfrm>
            <a:off x="389107" y="389106"/>
            <a:ext cx="9030939" cy="6050605"/>
          </a:xfrm>
          <a:prstGeom prst="rect">
            <a:avLst/>
          </a:prstGeom>
          <a:solidFill>
            <a:schemeClr val="accent4">
              <a:lumMod val="20000"/>
              <a:lumOff val="80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31">
            <a:extLst>
              <a:ext uri="{FF2B5EF4-FFF2-40B4-BE49-F238E27FC236}">
                <a16:creationId xmlns:a16="http://schemas.microsoft.com/office/drawing/2014/main" id="{76152B96-3B4E-42FD-98BE-602C7C7D766D}"/>
              </a:ext>
            </a:extLst>
          </p:cNvPr>
          <p:cNvSpPr/>
          <p:nvPr/>
        </p:nvSpPr>
        <p:spPr>
          <a:xfrm>
            <a:off x="316808" y="2688806"/>
            <a:ext cx="162117" cy="13967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a:extLst>
              <a:ext uri="{FF2B5EF4-FFF2-40B4-BE49-F238E27FC236}">
                <a16:creationId xmlns:a16="http://schemas.microsoft.com/office/drawing/2014/main" id="{7D2BD44D-9473-4725-93D1-263F6EB82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6" y="2650033"/>
            <a:ext cx="488642" cy="789344"/>
          </a:xfrm>
          <a:prstGeom prst="rect">
            <a:avLst/>
          </a:prstGeom>
        </p:spPr>
      </p:pic>
      <p:pic>
        <p:nvPicPr>
          <p:cNvPr id="39" name="Picture 2" descr="http://www.clker.com/cliparts/6/w/x/R/M/N/open-book-outline-md.png">
            <a:extLst>
              <a:ext uri="{FF2B5EF4-FFF2-40B4-BE49-F238E27FC236}">
                <a16:creationId xmlns:a16="http://schemas.microsoft.com/office/drawing/2014/main" id="{52298F62-B44A-4454-8942-CF4895020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8105" y="1019306"/>
            <a:ext cx="1784788" cy="1432605"/>
          </a:xfrm>
          <a:prstGeom prst="rect">
            <a:avLst/>
          </a:prstGeom>
          <a:noFill/>
          <a:extLst>
            <a:ext uri="{909E8E84-426E-40DD-AFC4-6F175D3DCCD1}">
              <a14:hiddenFill xmlns:a14="http://schemas.microsoft.com/office/drawing/2010/main">
                <a:solidFill>
                  <a:srgbClr val="FFFFFF"/>
                </a:solidFill>
              </a14:hiddenFill>
            </a:ext>
          </a:extLst>
        </p:spPr>
      </p:pic>
      <p:pic>
        <p:nvPicPr>
          <p:cNvPr id="40" name="Graphic 39" descr="User">
            <a:extLst>
              <a:ext uri="{FF2B5EF4-FFF2-40B4-BE49-F238E27FC236}">
                <a16:creationId xmlns:a16="http://schemas.microsoft.com/office/drawing/2014/main" id="{8BA4D955-B4CE-4302-BE6B-1591C0C667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71941" y="1135493"/>
            <a:ext cx="402296" cy="400446"/>
          </a:xfrm>
          <a:prstGeom prst="rect">
            <a:avLst/>
          </a:prstGeom>
        </p:spPr>
      </p:pic>
      <p:pic>
        <p:nvPicPr>
          <p:cNvPr id="41" name="Graphic 40" descr="User">
            <a:extLst>
              <a:ext uri="{FF2B5EF4-FFF2-40B4-BE49-F238E27FC236}">
                <a16:creationId xmlns:a16="http://schemas.microsoft.com/office/drawing/2014/main" id="{C27C2CE8-FAA9-45B1-B57F-6BD0AAE9AE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57407" y="1143919"/>
            <a:ext cx="397293" cy="395466"/>
          </a:xfrm>
          <a:prstGeom prst="rect">
            <a:avLst/>
          </a:prstGeom>
        </p:spPr>
      </p:pic>
      <p:pic>
        <p:nvPicPr>
          <p:cNvPr id="45" name="Graphic 44" descr="User">
            <a:extLst>
              <a:ext uri="{FF2B5EF4-FFF2-40B4-BE49-F238E27FC236}">
                <a16:creationId xmlns:a16="http://schemas.microsoft.com/office/drawing/2014/main" id="{B551354B-1CD9-4278-A712-D4242FD652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88929" y="1525893"/>
            <a:ext cx="402296" cy="400446"/>
          </a:xfrm>
          <a:prstGeom prst="rect">
            <a:avLst/>
          </a:prstGeom>
        </p:spPr>
      </p:pic>
      <p:pic>
        <p:nvPicPr>
          <p:cNvPr id="46" name="Graphic 45" descr="User">
            <a:extLst>
              <a:ext uri="{FF2B5EF4-FFF2-40B4-BE49-F238E27FC236}">
                <a16:creationId xmlns:a16="http://schemas.microsoft.com/office/drawing/2014/main" id="{9493EEBF-B98A-49CE-BB31-025C7F2000F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52468" y="1517493"/>
            <a:ext cx="402296" cy="400446"/>
          </a:xfrm>
          <a:prstGeom prst="rect">
            <a:avLst/>
          </a:prstGeom>
        </p:spPr>
      </p:pic>
      <p:pic>
        <p:nvPicPr>
          <p:cNvPr id="47" name="Graphic 46" descr="User">
            <a:extLst>
              <a:ext uri="{FF2B5EF4-FFF2-40B4-BE49-F238E27FC236}">
                <a16:creationId xmlns:a16="http://schemas.microsoft.com/office/drawing/2014/main" id="{E7A870F3-E2B1-4D53-9E27-24711C586F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69491" y="1868898"/>
            <a:ext cx="402296" cy="400446"/>
          </a:xfrm>
          <a:prstGeom prst="rect">
            <a:avLst/>
          </a:prstGeom>
        </p:spPr>
      </p:pic>
      <p:pic>
        <p:nvPicPr>
          <p:cNvPr id="38" name="Picture 37" descr="Image result for azure active directory">
            <a:extLst>
              <a:ext uri="{FF2B5EF4-FFF2-40B4-BE49-F238E27FC236}">
                <a16:creationId xmlns:a16="http://schemas.microsoft.com/office/drawing/2014/main" id="{C2A335DF-7D4E-4193-BFD3-6F7B45D35D1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532" r="22015"/>
          <a:stretch/>
        </p:blipFill>
        <p:spPr bwMode="auto">
          <a:xfrm>
            <a:off x="10665216" y="734818"/>
            <a:ext cx="513379" cy="48603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882BD08F-B6C9-4BDA-93EB-61E28DFB69D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37758" y="3620733"/>
            <a:ext cx="1367185" cy="1570714"/>
          </a:xfrm>
          <a:prstGeom prst="rect">
            <a:avLst/>
          </a:prstGeom>
        </p:spPr>
      </p:pic>
    </p:spTree>
    <p:extLst>
      <p:ext uri="{BB962C8B-B14F-4D97-AF65-F5344CB8AC3E}">
        <p14:creationId xmlns:p14="http://schemas.microsoft.com/office/powerpoint/2010/main" val="3613687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AFD0B0-0F1E-4A05-B1AA-E6B7642312C5}"/>
              </a:ext>
            </a:extLst>
          </p:cNvPr>
          <p:cNvSpPr txBox="1"/>
          <p:nvPr/>
        </p:nvSpPr>
        <p:spPr>
          <a:xfrm>
            <a:off x="10101943" y="0"/>
            <a:ext cx="2090057" cy="2862322"/>
          </a:xfrm>
          <a:prstGeom prst="rect">
            <a:avLst/>
          </a:prstGeom>
          <a:noFill/>
        </p:spPr>
        <p:txBody>
          <a:bodyPr wrap="square" rtlCol="0">
            <a:spAutoFit/>
          </a:bodyPr>
          <a:lstStyle/>
          <a:p>
            <a:r>
              <a:rPr lang="en-GB" dirty="0"/>
              <a:t>Developer</a:t>
            </a:r>
          </a:p>
          <a:p>
            <a:r>
              <a:rPr lang="en-GB" dirty="0"/>
              <a:t>Laptop</a:t>
            </a:r>
          </a:p>
          <a:p>
            <a:r>
              <a:rPr lang="en-GB" dirty="0"/>
              <a:t>Application</a:t>
            </a:r>
          </a:p>
          <a:p>
            <a:r>
              <a:rPr lang="en-GB" dirty="0"/>
              <a:t>Version Control</a:t>
            </a:r>
          </a:p>
          <a:p>
            <a:r>
              <a:rPr lang="en-GB" dirty="0"/>
              <a:t>Subscription</a:t>
            </a:r>
          </a:p>
          <a:p>
            <a:r>
              <a:rPr lang="en-GB" dirty="0"/>
              <a:t>ARM</a:t>
            </a:r>
          </a:p>
          <a:p>
            <a:r>
              <a:rPr lang="en-GB" dirty="0"/>
              <a:t>AAD</a:t>
            </a:r>
          </a:p>
          <a:p>
            <a:r>
              <a:rPr lang="en-GB" dirty="0"/>
              <a:t>Resource Group</a:t>
            </a:r>
          </a:p>
          <a:p>
            <a:endParaRPr lang="en-GB" dirty="0"/>
          </a:p>
          <a:p>
            <a:endParaRPr lang="en-GB" dirty="0"/>
          </a:p>
        </p:txBody>
      </p:sp>
      <p:sp>
        <p:nvSpPr>
          <p:cNvPr id="6" name="TextBox 5">
            <a:extLst>
              <a:ext uri="{FF2B5EF4-FFF2-40B4-BE49-F238E27FC236}">
                <a16:creationId xmlns:a16="http://schemas.microsoft.com/office/drawing/2014/main" id="{35CF0A37-EF0D-427D-9A58-F3689EFD4CFF}"/>
              </a:ext>
            </a:extLst>
          </p:cNvPr>
          <p:cNvSpPr txBox="1"/>
          <p:nvPr/>
        </p:nvSpPr>
        <p:spPr>
          <a:xfrm>
            <a:off x="3205568" y="361835"/>
            <a:ext cx="5290259" cy="646331"/>
          </a:xfrm>
          <a:prstGeom prst="rect">
            <a:avLst/>
          </a:prstGeom>
          <a:noFill/>
        </p:spPr>
        <p:txBody>
          <a:bodyPr wrap="square" rtlCol="0">
            <a:spAutoFit/>
          </a:bodyPr>
          <a:lstStyle/>
          <a:p>
            <a:r>
              <a:rPr lang="en-GB" sz="3600" dirty="0"/>
              <a:t>Need to deploy to Azure</a:t>
            </a:r>
          </a:p>
        </p:txBody>
      </p:sp>
      <p:sp>
        <p:nvSpPr>
          <p:cNvPr id="8" name="Rectangle 7">
            <a:extLst>
              <a:ext uri="{FF2B5EF4-FFF2-40B4-BE49-F238E27FC236}">
                <a16:creationId xmlns:a16="http://schemas.microsoft.com/office/drawing/2014/main" id="{13629C5E-56F2-4DB7-81AD-16315611FA3E}"/>
              </a:ext>
            </a:extLst>
          </p:cNvPr>
          <p:cNvSpPr/>
          <p:nvPr/>
        </p:nvSpPr>
        <p:spPr>
          <a:xfrm>
            <a:off x="3499683" y="3666813"/>
            <a:ext cx="468288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Resource Group</a:t>
            </a:r>
          </a:p>
        </p:txBody>
      </p:sp>
      <p:pic>
        <p:nvPicPr>
          <p:cNvPr id="10" name="Picture 2" descr="Image result for azure resource group">
            <a:extLst>
              <a:ext uri="{FF2B5EF4-FFF2-40B4-BE49-F238E27FC236}">
                <a16:creationId xmlns:a16="http://schemas.microsoft.com/office/drawing/2014/main" id="{B577E672-14C5-47B0-AF33-9C37A4419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1490" y="2105365"/>
            <a:ext cx="1559261" cy="156144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A2887CD9-4203-4E7A-800E-27B3F66C54D8}"/>
              </a:ext>
            </a:extLst>
          </p:cNvPr>
          <p:cNvSpPr/>
          <p:nvPr/>
        </p:nvSpPr>
        <p:spPr>
          <a:xfrm>
            <a:off x="579863" y="6010507"/>
            <a:ext cx="10541671" cy="8474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GB" dirty="0"/>
              <a:t>Add Resource Group to Subscription</a:t>
            </a:r>
          </a:p>
        </p:txBody>
      </p:sp>
    </p:spTree>
    <p:extLst>
      <p:ext uri="{BB962C8B-B14F-4D97-AF65-F5344CB8AC3E}">
        <p14:creationId xmlns:p14="http://schemas.microsoft.com/office/powerpoint/2010/main" val="28490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AFD0B0-0F1E-4A05-B1AA-E6B7642312C5}"/>
              </a:ext>
            </a:extLst>
          </p:cNvPr>
          <p:cNvSpPr txBox="1"/>
          <p:nvPr/>
        </p:nvSpPr>
        <p:spPr>
          <a:xfrm>
            <a:off x="10101943" y="0"/>
            <a:ext cx="2090057" cy="3139321"/>
          </a:xfrm>
          <a:prstGeom prst="rect">
            <a:avLst/>
          </a:prstGeom>
          <a:noFill/>
        </p:spPr>
        <p:txBody>
          <a:bodyPr wrap="square" rtlCol="0">
            <a:spAutoFit/>
          </a:bodyPr>
          <a:lstStyle/>
          <a:p>
            <a:r>
              <a:rPr lang="en-GB" dirty="0"/>
              <a:t>Developer</a:t>
            </a:r>
          </a:p>
          <a:p>
            <a:r>
              <a:rPr lang="en-GB" dirty="0"/>
              <a:t>Laptop</a:t>
            </a:r>
          </a:p>
          <a:p>
            <a:r>
              <a:rPr lang="en-GB" dirty="0"/>
              <a:t>Application</a:t>
            </a:r>
          </a:p>
          <a:p>
            <a:r>
              <a:rPr lang="en-GB" dirty="0"/>
              <a:t>Version Control</a:t>
            </a:r>
          </a:p>
          <a:p>
            <a:r>
              <a:rPr lang="en-GB" dirty="0"/>
              <a:t>Subscription</a:t>
            </a:r>
          </a:p>
          <a:p>
            <a:r>
              <a:rPr lang="en-GB" dirty="0"/>
              <a:t>AAD – user and permission</a:t>
            </a:r>
          </a:p>
          <a:p>
            <a:r>
              <a:rPr lang="en-GB" dirty="0"/>
              <a:t>Resource Group</a:t>
            </a:r>
          </a:p>
          <a:p>
            <a:endParaRPr lang="en-GB" dirty="0"/>
          </a:p>
          <a:p>
            <a:endParaRPr lang="en-GB" dirty="0"/>
          </a:p>
          <a:p>
            <a:endParaRPr lang="en-GB" dirty="0"/>
          </a:p>
        </p:txBody>
      </p:sp>
      <p:sp>
        <p:nvSpPr>
          <p:cNvPr id="6" name="TextBox 5">
            <a:extLst>
              <a:ext uri="{FF2B5EF4-FFF2-40B4-BE49-F238E27FC236}">
                <a16:creationId xmlns:a16="http://schemas.microsoft.com/office/drawing/2014/main" id="{35CF0A37-EF0D-427D-9A58-F3689EFD4CFF}"/>
              </a:ext>
            </a:extLst>
          </p:cNvPr>
          <p:cNvSpPr txBox="1"/>
          <p:nvPr/>
        </p:nvSpPr>
        <p:spPr>
          <a:xfrm>
            <a:off x="3675739" y="177800"/>
            <a:ext cx="4840516" cy="646331"/>
          </a:xfrm>
          <a:prstGeom prst="rect">
            <a:avLst/>
          </a:prstGeom>
          <a:noFill/>
        </p:spPr>
        <p:txBody>
          <a:bodyPr wrap="square" rtlCol="0">
            <a:spAutoFit/>
          </a:bodyPr>
          <a:lstStyle/>
          <a:p>
            <a:r>
              <a:rPr lang="en-GB" sz="3600" dirty="0"/>
              <a:t>Execution Environments</a:t>
            </a:r>
          </a:p>
        </p:txBody>
      </p:sp>
      <p:grpSp>
        <p:nvGrpSpPr>
          <p:cNvPr id="8" name="Group 7">
            <a:extLst>
              <a:ext uri="{FF2B5EF4-FFF2-40B4-BE49-F238E27FC236}">
                <a16:creationId xmlns:a16="http://schemas.microsoft.com/office/drawing/2014/main" id="{46761810-3A55-4EA9-B882-F2952199D568}"/>
              </a:ext>
            </a:extLst>
          </p:cNvPr>
          <p:cNvGrpSpPr/>
          <p:nvPr/>
        </p:nvGrpSpPr>
        <p:grpSpPr>
          <a:xfrm>
            <a:off x="5248228" y="2169318"/>
            <a:ext cx="2160000" cy="2160000"/>
            <a:chOff x="5016000" y="1464734"/>
            <a:chExt cx="2160000" cy="2160000"/>
          </a:xfrm>
        </p:grpSpPr>
        <p:sp>
          <p:nvSpPr>
            <p:cNvPr id="10" name="Partial Circle 9">
              <a:extLst>
                <a:ext uri="{FF2B5EF4-FFF2-40B4-BE49-F238E27FC236}">
                  <a16:creationId xmlns:a16="http://schemas.microsoft.com/office/drawing/2014/main" id="{E8595378-9CB3-49C4-B1D9-29ECD48788FA}"/>
                </a:ext>
              </a:extLst>
            </p:cNvPr>
            <p:cNvSpPr>
              <a:spLocks noChangeAspect="1"/>
            </p:cNvSpPr>
            <p:nvPr/>
          </p:nvSpPr>
          <p:spPr>
            <a:xfrm rot="10800000">
              <a:off x="5016000" y="1464734"/>
              <a:ext cx="2160000" cy="2160000"/>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sp>
          <p:nvSpPr>
            <p:cNvPr id="11" name="TextBox 10">
              <a:extLst>
                <a:ext uri="{FF2B5EF4-FFF2-40B4-BE49-F238E27FC236}">
                  <a16:creationId xmlns:a16="http://schemas.microsoft.com/office/drawing/2014/main" id="{AD4D3BA4-6C5C-4401-92C4-97168F9F0EE9}"/>
                </a:ext>
              </a:extLst>
            </p:cNvPr>
            <p:cNvSpPr txBox="1"/>
            <p:nvPr/>
          </p:nvSpPr>
          <p:spPr>
            <a:xfrm>
              <a:off x="5473947" y="2136073"/>
              <a:ext cx="1244102" cy="369332"/>
            </a:xfrm>
            <a:prstGeom prst="rect">
              <a:avLst/>
            </a:prstGeom>
            <a:noFill/>
          </p:spPr>
          <p:txBody>
            <a:bodyPr wrap="square" rtlCol="0">
              <a:spAutoFit/>
            </a:bodyPr>
            <a:lstStyle/>
            <a:p>
              <a:r>
                <a:rPr lang="en-GB" dirty="0"/>
                <a:t>Application</a:t>
              </a:r>
            </a:p>
          </p:txBody>
        </p:sp>
      </p:grpSp>
      <p:grpSp>
        <p:nvGrpSpPr>
          <p:cNvPr id="12" name="Group 11">
            <a:extLst>
              <a:ext uri="{FF2B5EF4-FFF2-40B4-BE49-F238E27FC236}">
                <a16:creationId xmlns:a16="http://schemas.microsoft.com/office/drawing/2014/main" id="{1B6DDFE6-BE31-4297-A08B-B62DD72FE900}"/>
              </a:ext>
            </a:extLst>
          </p:cNvPr>
          <p:cNvGrpSpPr/>
          <p:nvPr/>
        </p:nvGrpSpPr>
        <p:grpSpPr>
          <a:xfrm rot="5400000">
            <a:off x="4925747" y="3571798"/>
            <a:ext cx="2819399" cy="2174440"/>
            <a:chOff x="127000" y="127000"/>
            <a:chExt cx="11709400" cy="6604000"/>
          </a:xfrm>
        </p:grpSpPr>
        <p:sp>
          <p:nvSpPr>
            <p:cNvPr id="13" name="Rectangle: Rounded Corners 12">
              <a:extLst>
                <a:ext uri="{FF2B5EF4-FFF2-40B4-BE49-F238E27FC236}">
                  <a16:creationId xmlns:a16="http://schemas.microsoft.com/office/drawing/2014/main" id="{4A094BDF-B295-4B02-A7CB-97E1D806CB0E}"/>
                </a:ext>
              </a:extLst>
            </p:cNvPr>
            <p:cNvSpPr/>
            <p:nvPr/>
          </p:nvSpPr>
          <p:spPr>
            <a:xfrm>
              <a:off x="127000" y="127000"/>
              <a:ext cx="5854700" cy="6604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A724796F-8042-458A-A558-E4EBEB0B0D3B}"/>
                </a:ext>
              </a:extLst>
            </p:cNvPr>
            <p:cNvSpPr/>
            <p:nvPr/>
          </p:nvSpPr>
          <p:spPr>
            <a:xfrm>
              <a:off x="5981700" y="127000"/>
              <a:ext cx="5854700" cy="6604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E6F34074-2055-4823-8695-08644464F048}"/>
                </a:ext>
              </a:extLst>
            </p:cNvPr>
            <p:cNvSpPr/>
            <p:nvPr/>
          </p:nvSpPr>
          <p:spPr>
            <a:xfrm>
              <a:off x="355600" y="482600"/>
              <a:ext cx="5308600" cy="59880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EC0C6365-30D6-4A1A-BB4D-82C51AC3444E}"/>
                </a:ext>
              </a:extLst>
            </p:cNvPr>
            <p:cNvSpPr/>
            <p:nvPr/>
          </p:nvSpPr>
          <p:spPr>
            <a:xfrm>
              <a:off x="10820400" y="1450954"/>
              <a:ext cx="654050" cy="40513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17" name="Group 16">
              <a:extLst>
                <a:ext uri="{FF2B5EF4-FFF2-40B4-BE49-F238E27FC236}">
                  <a16:creationId xmlns:a16="http://schemas.microsoft.com/office/drawing/2014/main" id="{03677589-0CFD-49B1-A295-2D5FF83128EC}"/>
                </a:ext>
              </a:extLst>
            </p:cNvPr>
            <p:cNvGrpSpPr/>
            <p:nvPr/>
          </p:nvGrpSpPr>
          <p:grpSpPr>
            <a:xfrm>
              <a:off x="8128000" y="717550"/>
              <a:ext cx="654050" cy="5422900"/>
              <a:chOff x="7137400" y="711200"/>
              <a:chExt cx="654050" cy="5422900"/>
            </a:xfrm>
          </p:grpSpPr>
          <p:sp>
            <p:nvSpPr>
              <p:cNvPr id="33" name="Rectangle: Rounded Corners 32">
                <a:extLst>
                  <a:ext uri="{FF2B5EF4-FFF2-40B4-BE49-F238E27FC236}">
                    <a16:creationId xmlns:a16="http://schemas.microsoft.com/office/drawing/2014/main" id="{FE007AC8-540D-46F7-8505-2CAC947DACCB}"/>
                  </a:ext>
                </a:extLst>
              </p:cNvPr>
              <p:cNvSpPr/>
              <p:nvPr/>
            </p:nvSpPr>
            <p:spPr>
              <a:xfrm>
                <a:off x="7137400" y="7112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Rectangle: Rounded Corners 33">
                <a:extLst>
                  <a:ext uri="{FF2B5EF4-FFF2-40B4-BE49-F238E27FC236}">
                    <a16:creationId xmlns:a16="http://schemas.microsoft.com/office/drawing/2014/main" id="{8CF36978-E075-4D76-B569-FB0ADF5FC8F6}"/>
                  </a:ext>
                </a:extLst>
              </p:cNvPr>
              <p:cNvSpPr/>
              <p:nvPr/>
            </p:nvSpPr>
            <p:spPr>
              <a:xfrm>
                <a:off x="7137400" y="14859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Rectangle: Rounded Corners 34">
                <a:extLst>
                  <a:ext uri="{FF2B5EF4-FFF2-40B4-BE49-F238E27FC236}">
                    <a16:creationId xmlns:a16="http://schemas.microsoft.com/office/drawing/2014/main" id="{5F316893-C5D5-4CA5-AADA-212322F346E4}"/>
                  </a:ext>
                </a:extLst>
              </p:cNvPr>
              <p:cNvSpPr/>
              <p:nvPr/>
            </p:nvSpPr>
            <p:spPr>
              <a:xfrm>
                <a:off x="7137400" y="22606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Rectangle: Rounded Corners 35">
                <a:extLst>
                  <a:ext uri="{FF2B5EF4-FFF2-40B4-BE49-F238E27FC236}">
                    <a16:creationId xmlns:a16="http://schemas.microsoft.com/office/drawing/2014/main" id="{77132B33-3632-44FF-BBBE-007CBEB862FA}"/>
                  </a:ext>
                </a:extLst>
              </p:cNvPr>
              <p:cNvSpPr/>
              <p:nvPr/>
            </p:nvSpPr>
            <p:spPr>
              <a:xfrm>
                <a:off x="7137400" y="30353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7" name="Rectangle: Rounded Corners 36">
                <a:extLst>
                  <a:ext uri="{FF2B5EF4-FFF2-40B4-BE49-F238E27FC236}">
                    <a16:creationId xmlns:a16="http://schemas.microsoft.com/office/drawing/2014/main" id="{E0930E62-CFEE-4E6D-9220-8BF1C8359256}"/>
                  </a:ext>
                </a:extLst>
              </p:cNvPr>
              <p:cNvSpPr/>
              <p:nvPr/>
            </p:nvSpPr>
            <p:spPr>
              <a:xfrm>
                <a:off x="7137400" y="38100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Rectangle: Rounded Corners 37">
                <a:extLst>
                  <a:ext uri="{FF2B5EF4-FFF2-40B4-BE49-F238E27FC236}">
                    <a16:creationId xmlns:a16="http://schemas.microsoft.com/office/drawing/2014/main" id="{840C17A7-C0A7-491A-B8A2-F4FF6A5E6B1A}"/>
                  </a:ext>
                </a:extLst>
              </p:cNvPr>
              <p:cNvSpPr/>
              <p:nvPr/>
            </p:nvSpPr>
            <p:spPr>
              <a:xfrm>
                <a:off x="7137400" y="45847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9" name="Rectangle: Rounded Corners 38">
                <a:extLst>
                  <a:ext uri="{FF2B5EF4-FFF2-40B4-BE49-F238E27FC236}">
                    <a16:creationId xmlns:a16="http://schemas.microsoft.com/office/drawing/2014/main" id="{44A3D12F-C91C-4776-9794-1DED91C94502}"/>
                  </a:ext>
                </a:extLst>
              </p:cNvPr>
              <p:cNvSpPr/>
              <p:nvPr/>
            </p:nvSpPr>
            <p:spPr>
              <a:xfrm>
                <a:off x="7137400" y="53594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8" name="Group 17">
              <a:extLst>
                <a:ext uri="{FF2B5EF4-FFF2-40B4-BE49-F238E27FC236}">
                  <a16:creationId xmlns:a16="http://schemas.microsoft.com/office/drawing/2014/main" id="{6AA14EBC-4026-457C-BB8A-6D288E8B84C7}"/>
                </a:ext>
              </a:extLst>
            </p:cNvPr>
            <p:cNvGrpSpPr/>
            <p:nvPr/>
          </p:nvGrpSpPr>
          <p:grpSpPr>
            <a:xfrm>
              <a:off x="8823324" y="1028700"/>
              <a:ext cx="654050" cy="4648200"/>
              <a:chOff x="7137400" y="1485900"/>
              <a:chExt cx="654050" cy="4648200"/>
            </a:xfrm>
          </p:grpSpPr>
          <p:sp>
            <p:nvSpPr>
              <p:cNvPr id="27" name="Rectangle: Rounded Corners 26">
                <a:extLst>
                  <a:ext uri="{FF2B5EF4-FFF2-40B4-BE49-F238E27FC236}">
                    <a16:creationId xmlns:a16="http://schemas.microsoft.com/office/drawing/2014/main" id="{FD8BB512-F66B-404E-8147-91074DE2FA51}"/>
                  </a:ext>
                </a:extLst>
              </p:cNvPr>
              <p:cNvSpPr/>
              <p:nvPr/>
            </p:nvSpPr>
            <p:spPr>
              <a:xfrm>
                <a:off x="7137400" y="14859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Rectangle: Rounded Corners 27">
                <a:extLst>
                  <a:ext uri="{FF2B5EF4-FFF2-40B4-BE49-F238E27FC236}">
                    <a16:creationId xmlns:a16="http://schemas.microsoft.com/office/drawing/2014/main" id="{3A4A4F2C-6A48-4C62-83DE-9B032B95A079}"/>
                  </a:ext>
                </a:extLst>
              </p:cNvPr>
              <p:cNvSpPr/>
              <p:nvPr/>
            </p:nvSpPr>
            <p:spPr>
              <a:xfrm>
                <a:off x="7137400" y="22606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B255B8C4-0308-4BA9-AD3F-57A014C826F8}"/>
                  </a:ext>
                </a:extLst>
              </p:cNvPr>
              <p:cNvSpPr/>
              <p:nvPr/>
            </p:nvSpPr>
            <p:spPr>
              <a:xfrm>
                <a:off x="7137400" y="30353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Rectangle: Rounded Corners 29">
                <a:extLst>
                  <a:ext uri="{FF2B5EF4-FFF2-40B4-BE49-F238E27FC236}">
                    <a16:creationId xmlns:a16="http://schemas.microsoft.com/office/drawing/2014/main" id="{55B0B1E2-B35D-4161-A224-ACE367B789E3}"/>
                  </a:ext>
                </a:extLst>
              </p:cNvPr>
              <p:cNvSpPr/>
              <p:nvPr/>
            </p:nvSpPr>
            <p:spPr>
              <a:xfrm>
                <a:off x="7137400" y="38100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Rectangle: Rounded Corners 30">
                <a:extLst>
                  <a:ext uri="{FF2B5EF4-FFF2-40B4-BE49-F238E27FC236}">
                    <a16:creationId xmlns:a16="http://schemas.microsoft.com/office/drawing/2014/main" id="{89C2A105-4603-49AE-A1F0-0C90C33D28F6}"/>
                  </a:ext>
                </a:extLst>
              </p:cNvPr>
              <p:cNvSpPr/>
              <p:nvPr/>
            </p:nvSpPr>
            <p:spPr>
              <a:xfrm>
                <a:off x="7137400" y="45847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Rectangle: Rounded Corners 31">
                <a:extLst>
                  <a:ext uri="{FF2B5EF4-FFF2-40B4-BE49-F238E27FC236}">
                    <a16:creationId xmlns:a16="http://schemas.microsoft.com/office/drawing/2014/main" id="{CF5D3459-5112-4441-91F3-67F916D70F59}"/>
                  </a:ext>
                </a:extLst>
              </p:cNvPr>
              <p:cNvSpPr/>
              <p:nvPr/>
            </p:nvSpPr>
            <p:spPr>
              <a:xfrm>
                <a:off x="7137400" y="53594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9" name="Group 18">
              <a:extLst>
                <a:ext uri="{FF2B5EF4-FFF2-40B4-BE49-F238E27FC236}">
                  <a16:creationId xmlns:a16="http://schemas.microsoft.com/office/drawing/2014/main" id="{787DCBF8-B229-4129-B1B4-8A6DA8F82D7C}"/>
                </a:ext>
              </a:extLst>
            </p:cNvPr>
            <p:cNvGrpSpPr/>
            <p:nvPr/>
          </p:nvGrpSpPr>
          <p:grpSpPr>
            <a:xfrm>
              <a:off x="9512299" y="742950"/>
              <a:ext cx="654050" cy="5422900"/>
              <a:chOff x="7137400" y="711200"/>
              <a:chExt cx="654050" cy="5422900"/>
            </a:xfrm>
          </p:grpSpPr>
          <p:sp>
            <p:nvSpPr>
              <p:cNvPr id="20" name="Rectangle: Rounded Corners 19">
                <a:extLst>
                  <a:ext uri="{FF2B5EF4-FFF2-40B4-BE49-F238E27FC236}">
                    <a16:creationId xmlns:a16="http://schemas.microsoft.com/office/drawing/2014/main" id="{627E0C7D-FDCA-4A44-834B-D0FC0986CDC9}"/>
                  </a:ext>
                </a:extLst>
              </p:cNvPr>
              <p:cNvSpPr/>
              <p:nvPr/>
            </p:nvSpPr>
            <p:spPr>
              <a:xfrm>
                <a:off x="7137400" y="7112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BD116D01-14A5-4D92-A409-6DA50C3BE170}"/>
                  </a:ext>
                </a:extLst>
              </p:cNvPr>
              <p:cNvSpPr/>
              <p:nvPr/>
            </p:nvSpPr>
            <p:spPr>
              <a:xfrm>
                <a:off x="7137400" y="14859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74C19BAE-CF75-4EFD-AC17-160028820D84}"/>
                  </a:ext>
                </a:extLst>
              </p:cNvPr>
              <p:cNvSpPr/>
              <p:nvPr/>
            </p:nvSpPr>
            <p:spPr>
              <a:xfrm>
                <a:off x="7137400" y="22606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E095348A-023B-462F-BC03-89117C8C9105}"/>
                  </a:ext>
                </a:extLst>
              </p:cNvPr>
              <p:cNvSpPr/>
              <p:nvPr/>
            </p:nvSpPr>
            <p:spPr>
              <a:xfrm>
                <a:off x="7137400" y="30353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Rectangle: Rounded Corners 23">
                <a:extLst>
                  <a:ext uri="{FF2B5EF4-FFF2-40B4-BE49-F238E27FC236}">
                    <a16:creationId xmlns:a16="http://schemas.microsoft.com/office/drawing/2014/main" id="{020B2608-9E56-4DC4-B1F2-6E431AFBB5C3}"/>
                  </a:ext>
                </a:extLst>
              </p:cNvPr>
              <p:cNvSpPr/>
              <p:nvPr/>
            </p:nvSpPr>
            <p:spPr>
              <a:xfrm>
                <a:off x="7137400" y="38100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Rectangle: Rounded Corners 24">
                <a:extLst>
                  <a:ext uri="{FF2B5EF4-FFF2-40B4-BE49-F238E27FC236}">
                    <a16:creationId xmlns:a16="http://schemas.microsoft.com/office/drawing/2014/main" id="{89360FF9-48EE-4515-8E65-BDDCDF6BA484}"/>
                  </a:ext>
                </a:extLst>
              </p:cNvPr>
              <p:cNvSpPr/>
              <p:nvPr/>
            </p:nvSpPr>
            <p:spPr>
              <a:xfrm>
                <a:off x="7137400" y="45847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9BC5FC98-B21C-4CBB-90EB-7D621467EBFF}"/>
                  </a:ext>
                </a:extLst>
              </p:cNvPr>
              <p:cNvSpPr/>
              <p:nvPr/>
            </p:nvSpPr>
            <p:spPr>
              <a:xfrm>
                <a:off x="7137400" y="53594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pic>
        <p:nvPicPr>
          <p:cNvPr id="25602" name="Picture 2" descr="Image result for server icon">
            <a:extLst>
              <a:ext uri="{FF2B5EF4-FFF2-40B4-BE49-F238E27FC236}">
                <a16:creationId xmlns:a16="http://schemas.microsoft.com/office/drawing/2014/main" id="{8BF6A48A-A10F-4205-A0F0-0AA3FC5A576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27111" y1="12000" x2="76444" y2="46222"/>
                        <a14:foregroundMark x1="28889" y1="52444" x2="62222" y2="23111"/>
                        <a14:foregroundMark x1="62222" y1="23111" x2="73778" y2="16000"/>
                        <a14:foregroundMark x1="57333" y1="84889" x2="46667" y2="64000"/>
                        <a14:foregroundMark x1="48444" y1="12444" x2="46667" y2="55111"/>
                        <a14:foregroundMark x1="27556" y1="30667" x2="53333" y2="30222"/>
                        <a14:foregroundMark x1="53333" y1="30222" x2="71556" y2="30222"/>
                        <a14:foregroundMark x1="72444" y1="44889" x2="48444" y2="43556"/>
                      </a14:backgroundRemoval>
                    </a14:imgEffect>
                  </a14:imgLayer>
                </a14:imgProps>
              </a:ext>
              <a:ext uri="{28A0092B-C50C-407E-A947-70E740481C1C}">
                <a14:useLocalDpi xmlns:a14="http://schemas.microsoft.com/office/drawing/2010/main" val="0"/>
              </a:ext>
            </a:extLst>
          </a:blip>
          <a:srcRect l="18169" t="5784" r="18847" b="7348"/>
          <a:stretch/>
        </p:blipFill>
        <p:spPr bwMode="auto">
          <a:xfrm>
            <a:off x="5214784" y="3135018"/>
            <a:ext cx="2209975" cy="3047999"/>
          </a:xfrm>
          <a:prstGeom prst="rect">
            <a:avLst/>
          </a:prstGeom>
          <a:noFill/>
          <a:extLst>
            <a:ext uri="{909E8E84-426E-40DD-AFC4-6F175D3DCCD1}">
              <a14:hiddenFill xmlns:a14="http://schemas.microsoft.com/office/drawing/2010/main">
                <a:solidFill>
                  <a:srgbClr val="FFFFFF"/>
                </a:solidFill>
              </a14:hiddenFill>
            </a:ext>
          </a:extLst>
        </p:spPr>
      </p:pic>
      <p:pic>
        <p:nvPicPr>
          <p:cNvPr id="25608" name="Picture 8" descr="Image result for jvm  icon">
            <a:extLst>
              <a:ext uri="{FF2B5EF4-FFF2-40B4-BE49-F238E27FC236}">
                <a16:creationId xmlns:a16="http://schemas.microsoft.com/office/drawing/2014/main" id="{AC248AA9-3021-41FE-8857-1193913D88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604" r="30868"/>
          <a:stretch/>
        </p:blipFill>
        <p:spPr bwMode="auto">
          <a:xfrm>
            <a:off x="5357669" y="3264571"/>
            <a:ext cx="1947913" cy="3517876"/>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WebApp">
            <a:extLst>
              <a:ext uri="{FF2B5EF4-FFF2-40B4-BE49-F238E27FC236}">
                <a16:creationId xmlns:a16="http://schemas.microsoft.com/office/drawing/2014/main" id="{8714BB9E-BDF1-49E7-8CEB-B8ABED8E7DEF}"/>
              </a:ext>
            </a:extLst>
          </p:cNvPr>
          <p:cNvGrpSpPr/>
          <p:nvPr/>
        </p:nvGrpSpPr>
        <p:grpSpPr>
          <a:xfrm>
            <a:off x="5231696" y="3249318"/>
            <a:ext cx="2160000" cy="2520000"/>
            <a:chOff x="419100" y="359327"/>
            <a:chExt cx="2160000" cy="2520000"/>
          </a:xfrm>
        </p:grpSpPr>
        <p:sp>
          <p:nvSpPr>
            <p:cNvPr id="43" name="Rectangle 42">
              <a:extLst>
                <a:ext uri="{FF2B5EF4-FFF2-40B4-BE49-F238E27FC236}">
                  <a16:creationId xmlns:a16="http://schemas.microsoft.com/office/drawing/2014/main" id="{847938CA-3759-4280-8414-95A9731AD11C}"/>
                </a:ext>
              </a:extLst>
            </p:cNvPr>
            <p:cNvSpPr/>
            <p:nvPr/>
          </p:nvSpPr>
          <p:spPr>
            <a:xfrm>
              <a:off x="419100" y="359327"/>
              <a:ext cx="2160000" cy="25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44" name="Picture 43" descr="Image result for azure webapp">
              <a:extLst>
                <a:ext uri="{FF2B5EF4-FFF2-40B4-BE49-F238E27FC236}">
                  <a16:creationId xmlns:a16="http://schemas.microsoft.com/office/drawing/2014/main" id="{0691D31E-B07B-4413-9C64-22FC05934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 y="359327"/>
              <a:ext cx="216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F030873-C674-420D-A7FF-7B24B9A38D6D}"/>
                </a:ext>
              </a:extLst>
            </p:cNvPr>
            <p:cNvSpPr/>
            <p:nvPr/>
          </p:nvSpPr>
          <p:spPr>
            <a:xfrm>
              <a:off x="942428" y="2478551"/>
              <a:ext cx="1113343"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WebApp</a:t>
              </a:r>
            </a:p>
          </p:txBody>
        </p:sp>
      </p:grpSp>
      <p:sp>
        <p:nvSpPr>
          <p:cNvPr id="41" name="Rectangle: Rounded Corners 40">
            <a:extLst>
              <a:ext uri="{FF2B5EF4-FFF2-40B4-BE49-F238E27FC236}">
                <a16:creationId xmlns:a16="http://schemas.microsoft.com/office/drawing/2014/main" id="{F6909762-78BD-4640-BCCE-775A5CA7F01F}"/>
              </a:ext>
            </a:extLst>
          </p:cNvPr>
          <p:cNvSpPr/>
          <p:nvPr/>
        </p:nvSpPr>
        <p:spPr>
          <a:xfrm>
            <a:off x="579863" y="6010507"/>
            <a:ext cx="10541671" cy="8474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GB" dirty="0"/>
              <a:t>Add WebApp to Resource Group – run a </a:t>
            </a:r>
            <a:r>
              <a:rPr lang="en-GB" b="1" dirty="0"/>
              <a:t>copy</a:t>
            </a:r>
            <a:r>
              <a:rPr lang="en-GB" dirty="0"/>
              <a:t> of the application on it</a:t>
            </a:r>
          </a:p>
        </p:txBody>
      </p:sp>
    </p:spTree>
    <p:extLst>
      <p:ext uri="{BB962C8B-B14F-4D97-AF65-F5344CB8AC3E}">
        <p14:creationId xmlns:p14="http://schemas.microsoft.com/office/powerpoint/2010/main" val="158163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8" fill="hold" nodeType="clickEffect">
                                  <p:stCondLst>
                                    <p:cond delay="0"/>
                                  </p:stCondLst>
                                  <p:childTnLst>
                                    <p:anim calcmode="lin" valueType="num">
                                      <p:cBhvr additive="base">
                                        <p:cTn id="12" dur="500"/>
                                        <p:tgtEl>
                                          <p:spTgt spid="12"/>
                                        </p:tgtEl>
                                        <p:attrNameLst>
                                          <p:attrName>ppt_x</p:attrName>
                                        </p:attrNameLst>
                                      </p:cBhvr>
                                      <p:tavLst>
                                        <p:tav tm="0">
                                          <p:val>
                                            <p:strVal val="ppt_x"/>
                                          </p:val>
                                        </p:tav>
                                        <p:tav tm="100000">
                                          <p:val>
                                            <p:strVal val="0-ppt_w/2"/>
                                          </p:val>
                                        </p:tav>
                                      </p:tavLst>
                                    </p:anim>
                                    <p:anim calcmode="lin" valueType="num">
                                      <p:cBhvr additive="base">
                                        <p:cTn id="13" dur="500"/>
                                        <p:tgtEl>
                                          <p:spTgt spid="12"/>
                                        </p:tgtEl>
                                        <p:attrNameLst>
                                          <p:attrName>ppt_y</p:attrName>
                                        </p:attrNameLst>
                                      </p:cBhvr>
                                      <p:tavLst>
                                        <p:tav tm="0">
                                          <p:val>
                                            <p:strVal val="ppt_y"/>
                                          </p:val>
                                        </p:tav>
                                        <p:tav tm="100000">
                                          <p:val>
                                            <p:strVal val="ppt_y"/>
                                          </p:val>
                                        </p:tav>
                                      </p:tavLst>
                                    </p:anim>
                                    <p:set>
                                      <p:cBhvr>
                                        <p:cTn id="14" dur="1" fill="hold">
                                          <p:stCondLst>
                                            <p:cond delay="499"/>
                                          </p:stCondLst>
                                        </p:cTn>
                                        <p:tgtEl>
                                          <p:spTgt spid="12"/>
                                        </p:tgtEl>
                                        <p:attrNameLst>
                                          <p:attrName>style.visibility</p:attrName>
                                        </p:attrNameLst>
                                      </p:cBhvr>
                                      <p:to>
                                        <p:strVal val="hidden"/>
                                      </p:to>
                                    </p:set>
                                  </p:childTnLst>
                                </p:cTn>
                              </p:par>
                              <p:par>
                                <p:cTn id="15" presetID="2" presetClass="entr" presetSubtype="2" fill="hold" nodeType="withEffect">
                                  <p:stCondLst>
                                    <p:cond delay="0"/>
                                  </p:stCondLst>
                                  <p:childTnLst>
                                    <p:set>
                                      <p:cBhvr>
                                        <p:cTn id="16" dur="1" fill="hold">
                                          <p:stCondLst>
                                            <p:cond delay="0"/>
                                          </p:stCondLst>
                                        </p:cTn>
                                        <p:tgtEl>
                                          <p:spTgt spid="25602"/>
                                        </p:tgtEl>
                                        <p:attrNameLst>
                                          <p:attrName>style.visibility</p:attrName>
                                        </p:attrNameLst>
                                      </p:cBhvr>
                                      <p:to>
                                        <p:strVal val="visible"/>
                                      </p:to>
                                    </p:set>
                                    <p:anim calcmode="lin" valueType="num">
                                      <p:cBhvr additive="base">
                                        <p:cTn id="17" dur="500" fill="hold"/>
                                        <p:tgtEl>
                                          <p:spTgt spid="25602"/>
                                        </p:tgtEl>
                                        <p:attrNameLst>
                                          <p:attrName>ppt_x</p:attrName>
                                        </p:attrNameLst>
                                      </p:cBhvr>
                                      <p:tavLst>
                                        <p:tav tm="0">
                                          <p:val>
                                            <p:strVal val="1+#ppt_w/2"/>
                                          </p:val>
                                        </p:tav>
                                        <p:tav tm="100000">
                                          <p:val>
                                            <p:strVal val="#ppt_x"/>
                                          </p:val>
                                        </p:tav>
                                      </p:tavLst>
                                    </p:anim>
                                    <p:anim calcmode="lin" valueType="num">
                                      <p:cBhvr additive="base">
                                        <p:cTn id="18" dur="500" fill="hold"/>
                                        <p:tgtEl>
                                          <p:spTgt spid="2560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8" fill="hold" nodeType="clickEffect">
                                  <p:stCondLst>
                                    <p:cond delay="0"/>
                                  </p:stCondLst>
                                  <p:childTnLst>
                                    <p:anim calcmode="lin" valueType="num">
                                      <p:cBhvr additive="base">
                                        <p:cTn id="22" dur="500"/>
                                        <p:tgtEl>
                                          <p:spTgt spid="25602"/>
                                        </p:tgtEl>
                                        <p:attrNameLst>
                                          <p:attrName>ppt_x</p:attrName>
                                        </p:attrNameLst>
                                      </p:cBhvr>
                                      <p:tavLst>
                                        <p:tav tm="0">
                                          <p:val>
                                            <p:strVal val="ppt_x"/>
                                          </p:val>
                                        </p:tav>
                                        <p:tav tm="100000">
                                          <p:val>
                                            <p:strVal val="0-ppt_w/2"/>
                                          </p:val>
                                        </p:tav>
                                      </p:tavLst>
                                    </p:anim>
                                    <p:anim calcmode="lin" valueType="num">
                                      <p:cBhvr additive="base">
                                        <p:cTn id="23" dur="500"/>
                                        <p:tgtEl>
                                          <p:spTgt spid="25602"/>
                                        </p:tgtEl>
                                        <p:attrNameLst>
                                          <p:attrName>ppt_y</p:attrName>
                                        </p:attrNameLst>
                                      </p:cBhvr>
                                      <p:tavLst>
                                        <p:tav tm="0">
                                          <p:val>
                                            <p:strVal val="ppt_y"/>
                                          </p:val>
                                        </p:tav>
                                        <p:tav tm="100000">
                                          <p:val>
                                            <p:strVal val="ppt_y"/>
                                          </p:val>
                                        </p:tav>
                                      </p:tavLst>
                                    </p:anim>
                                    <p:set>
                                      <p:cBhvr>
                                        <p:cTn id="24" dur="1" fill="hold">
                                          <p:stCondLst>
                                            <p:cond delay="499"/>
                                          </p:stCondLst>
                                        </p:cTn>
                                        <p:tgtEl>
                                          <p:spTgt spid="25602"/>
                                        </p:tgtEl>
                                        <p:attrNameLst>
                                          <p:attrName>style.visibility</p:attrName>
                                        </p:attrNameLst>
                                      </p:cBhvr>
                                      <p:to>
                                        <p:strVal val="hidden"/>
                                      </p:to>
                                    </p:set>
                                  </p:childTnLst>
                                </p:cTn>
                              </p:par>
                              <p:par>
                                <p:cTn id="25" presetID="2" presetClass="entr" presetSubtype="2" fill="hold" nodeType="withEffect">
                                  <p:stCondLst>
                                    <p:cond delay="0"/>
                                  </p:stCondLst>
                                  <p:childTnLst>
                                    <p:set>
                                      <p:cBhvr>
                                        <p:cTn id="26" dur="1" fill="hold">
                                          <p:stCondLst>
                                            <p:cond delay="0"/>
                                          </p:stCondLst>
                                        </p:cTn>
                                        <p:tgtEl>
                                          <p:spTgt spid="25608"/>
                                        </p:tgtEl>
                                        <p:attrNameLst>
                                          <p:attrName>style.visibility</p:attrName>
                                        </p:attrNameLst>
                                      </p:cBhvr>
                                      <p:to>
                                        <p:strVal val="visible"/>
                                      </p:to>
                                    </p:set>
                                    <p:anim calcmode="lin" valueType="num">
                                      <p:cBhvr additive="base">
                                        <p:cTn id="27" dur="500" fill="hold"/>
                                        <p:tgtEl>
                                          <p:spTgt spid="25608"/>
                                        </p:tgtEl>
                                        <p:attrNameLst>
                                          <p:attrName>ppt_x</p:attrName>
                                        </p:attrNameLst>
                                      </p:cBhvr>
                                      <p:tavLst>
                                        <p:tav tm="0">
                                          <p:val>
                                            <p:strVal val="1+#ppt_w/2"/>
                                          </p:val>
                                        </p:tav>
                                        <p:tav tm="100000">
                                          <p:val>
                                            <p:strVal val="#ppt_x"/>
                                          </p:val>
                                        </p:tav>
                                      </p:tavLst>
                                    </p:anim>
                                    <p:anim calcmode="lin" valueType="num">
                                      <p:cBhvr additive="base">
                                        <p:cTn id="28" dur="500" fill="hold"/>
                                        <p:tgtEl>
                                          <p:spTgt spid="25608"/>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8" fill="hold" nodeType="clickEffect">
                                  <p:stCondLst>
                                    <p:cond delay="0"/>
                                  </p:stCondLst>
                                  <p:childTnLst>
                                    <p:anim calcmode="lin" valueType="num">
                                      <p:cBhvr additive="base">
                                        <p:cTn id="32" dur="500"/>
                                        <p:tgtEl>
                                          <p:spTgt spid="25608"/>
                                        </p:tgtEl>
                                        <p:attrNameLst>
                                          <p:attrName>ppt_x</p:attrName>
                                        </p:attrNameLst>
                                      </p:cBhvr>
                                      <p:tavLst>
                                        <p:tav tm="0">
                                          <p:val>
                                            <p:strVal val="ppt_x"/>
                                          </p:val>
                                        </p:tav>
                                        <p:tav tm="100000">
                                          <p:val>
                                            <p:strVal val="0-ppt_w/2"/>
                                          </p:val>
                                        </p:tav>
                                      </p:tavLst>
                                    </p:anim>
                                    <p:anim calcmode="lin" valueType="num">
                                      <p:cBhvr additive="base">
                                        <p:cTn id="33" dur="500"/>
                                        <p:tgtEl>
                                          <p:spTgt spid="25608"/>
                                        </p:tgtEl>
                                        <p:attrNameLst>
                                          <p:attrName>ppt_y</p:attrName>
                                        </p:attrNameLst>
                                      </p:cBhvr>
                                      <p:tavLst>
                                        <p:tav tm="0">
                                          <p:val>
                                            <p:strVal val="ppt_y"/>
                                          </p:val>
                                        </p:tav>
                                        <p:tav tm="100000">
                                          <p:val>
                                            <p:strVal val="ppt_y"/>
                                          </p:val>
                                        </p:tav>
                                      </p:tavLst>
                                    </p:anim>
                                    <p:set>
                                      <p:cBhvr>
                                        <p:cTn id="34" dur="1" fill="hold">
                                          <p:stCondLst>
                                            <p:cond delay="499"/>
                                          </p:stCondLst>
                                        </p:cTn>
                                        <p:tgtEl>
                                          <p:spTgt spid="2560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1+#ppt_w/2"/>
                                          </p:val>
                                        </p:tav>
                                        <p:tav tm="100000">
                                          <p:val>
                                            <p:strVal val="#ppt_x"/>
                                          </p:val>
                                        </p:tav>
                                      </p:tavLst>
                                    </p:anim>
                                    <p:anim calcmode="lin" valueType="num">
                                      <p:cBhvr additive="base">
                                        <p:cTn id="40"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119BBF-1580-468D-A885-6B21D6B4F4F8}"/>
              </a:ext>
            </a:extLst>
          </p:cNvPr>
          <p:cNvSpPr>
            <a:spLocks noGrp="1"/>
          </p:cNvSpPr>
          <p:nvPr>
            <p:ph idx="1"/>
          </p:nvPr>
        </p:nvSpPr>
        <p:spPr>
          <a:xfrm>
            <a:off x="838200" y="469232"/>
            <a:ext cx="4677229" cy="5707731"/>
          </a:xfrm>
        </p:spPr>
        <p:txBody>
          <a:bodyPr>
            <a:normAutofit/>
          </a:bodyPr>
          <a:lstStyle/>
          <a:p>
            <a:pPr marL="0" indent="0">
              <a:buNone/>
            </a:pPr>
            <a:endParaRPr lang="en-GB" sz="4000" dirty="0"/>
          </a:p>
          <a:p>
            <a:pPr marL="0" indent="0">
              <a:buNone/>
            </a:pPr>
            <a:r>
              <a:rPr lang="en-GB" sz="4000" dirty="0"/>
              <a:t>What it’s about</a:t>
            </a:r>
          </a:p>
          <a:p>
            <a:pPr marL="0" indent="0">
              <a:buNone/>
            </a:pPr>
            <a:r>
              <a:rPr lang="en-GB" sz="4000" dirty="0"/>
              <a:t>What it’s not about</a:t>
            </a:r>
          </a:p>
          <a:p>
            <a:pPr marL="0" indent="0">
              <a:buNone/>
            </a:pPr>
            <a:endParaRPr lang="en-GB" sz="4000" dirty="0"/>
          </a:p>
          <a:p>
            <a:pPr marL="0" indent="0">
              <a:buNone/>
            </a:pPr>
            <a:r>
              <a:rPr lang="en-GB" sz="4000" dirty="0"/>
              <a:t>Build-a-Cloud</a:t>
            </a:r>
          </a:p>
          <a:p>
            <a:pPr marL="0" indent="0">
              <a:buNone/>
            </a:pPr>
            <a:endParaRPr lang="en-GB" sz="4000" dirty="0"/>
          </a:p>
          <a:p>
            <a:pPr marL="0" indent="0">
              <a:buNone/>
            </a:pPr>
            <a:r>
              <a:rPr lang="en-GB" sz="4000" dirty="0"/>
              <a:t>So what?</a:t>
            </a:r>
          </a:p>
          <a:p>
            <a:pPr marL="0" indent="0">
              <a:buNone/>
            </a:pPr>
            <a:endParaRPr lang="en-GB" sz="4000" dirty="0"/>
          </a:p>
        </p:txBody>
      </p:sp>
      <p:pic>
        <p:nvPicPr>
          <p:cNvPr id="5" name="Picture 4">
            <a:extLst>
              <a:ext uri="{FF2B5EF4-FFF2-40B4-BE49-F238E27FC236}">
                <a16:creationId xmlns:a16="http://schemas.microsoft.com/office/drawing/2014/main" id="{907FF1AD-C7A0-4C94-8751-A78B9E747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5429" y="1627819"/>
            <a:ext cx="5992446" cy="332262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246377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AFD0B0-0F1E-4A05-B1AA-E6B7642312C5}"/>
              </a:ext>
            </a:extLst>
          </p:cNvPr>
          <p:cNvSpPr txBox="1"/>
          <p:nvPr/>
        </p:nvSpPr>
        <p:spPr>
          <a:xfrm>
            <a:off x="10101943" y="0"/>
            <a:ext cx="2090057" cy="4247317"/>
          </a:xfrm>
          <a:prstGeom prst="rect">
            <a:avLst/>
          </a:prstGeom>
          <a:noFill/>
        </p:spPr>
        <p:txBody>
          <a:bodyPr wrap="square" rtlCol="0">
            <a:spAutoFit/>
          </a:bodyPr>
          <a:lstStyle/>
          <a:p>
            <a:r>
              <a:rPr lang="en-GB" dirty="0"/>
              <a:t>Developer</a:t>
            </a:r>
          </a:p>
          <a:p>
            <a:r>
              <a:rPr lang="en-GB" dirty="0"/>
              <a:t>Laptop</a:t>
            </a:r>
          </a:p>
          <a:p>
            <a:r>
              <a:rPr lang="en-GB" dirty="0"/>
              <a:t>Application</a:t>
            </a:r>
          </a:p>
          <a:p>
            <a:r>
              <a:rPr lang="en-GB" dirty="0"/>
              <a:t>Version Control</a:t>
            </a:r>
          </a:p>
          <a:p>
            <a:r>
              <a:rPr lang="en-GB" dirty="0"/>
              <a:t>Subscription</a:t>
            </a:r>
          </a:p>
          <a:p>
            <a:r>
              <a:rPr lang="en-GB" dirty="0"/>
              <a:t>AAD – user and permission</a:t>
            </a:r>
          </a:p>
          <a:p>
            <a:r>
              <a:rPr lang="en-GB" dirty="0"/>
              <a:t>Resource Group</a:t>
            </a:r>
          </a:p>
          <a:p>
            <a:r>
              <a:rPr lang="en-GB" dirty="0"/>
              <a:t>WebApp + Application</a:t>
            </a:r>
          </a:p>
          <a:p>
            <a:r>
              <a:rPr lang="en-GB" dirty="0"/>
              <a:t>Table Storage+ Storage Account</a:t>
            </a:r>
          </a:p>
          <a:p>
            <a:endParaRPr lang="en-GB" dirty="0"/>
          </a:p>
          <a:p>
            <a:endParaRPr lang="en-GB" dirty="0"/>
          </a:p>
          <a:p>
            <a:endParaRPr lang="en-GB" dirty="0"/>
          </a:p>
        </p:txBody>
      </p:sp>
      <p:sp>
        <p:nvSpPr>
          <p:cNvPr id="6" name="TextBox 5">
            <a:extLst>
              <a:ext uri="{FF2B5EF4-FFF2-40B4-BE49-F238E27FC236}">
                <a16:creationId xmlns:a16="http://schemas.microsoft.com/office/drawing/2014/main" id="{35CF0A37-EF0D-427D-9A58-F3689EFD4CFF}"/>
              </a:ext>
            </a:extLst>
          </p:cNvPr>
          <p:cNvSpPr txBox="1"/>
          <p:nvPr/>
        </p:nvSpPr>
        <p:spPr>
          <a:xfrm>
            <a:off x="4655657" y="401406"/>
            <a:ext cx="2977584" cy="646331"/>
          </a:xfrm>
          <a:prstGeom prst="rect">
            <a:avLst/>
          </a:prstGeom>
          <a:noFill/>
        </p:spPr>
        <p:txBody>
          <a:bodyPr wrap="square" rtlCol="0">
            <a:spAutoFit/>
          </a:bodyPr>
          <a:lstStyle/>
          <a:p>
            <a:r>
              <a:rPr lang="en-GB" sz="3600" dirty="0"/>
              <a:t>Need real data</a:t>
            </a:r>
          </a:p>
        </p:txBody>
      </p:sp>
      <p:grpSp>
        <p:nvGrpSpPr>
          <p:cNvPr id="4" name="Group 3">
            <a:extLst>
              <a:ext uri="{FF2B5EF4-FFF2-40B4-BE49-F238E27FC236}">
                <a16:creationId xmlns:a16="http://schemas.microsoft.com/office/drawing/2014/main" id="{D26C3218-5CE4-41B0-8BE4-5E47627828EE}"/>
              </a:ext>
            </a:extLst>
          </p:cNvPr>
          <p:cNvGrpSpPr/>
          <p:nvPr/>
        </p:nvGrpSpPr>
        <p:grpSpPr>
          <a:xfrm>
            <a:off x="4825127" y="2697725"/>
            <a:ext cx="2599803" cy="554087"/>
            <a:chOff x="6038683" y="3225516"/>
            <a:chExt cx="2599803" cy="554087"/>
          </a:xfrm>
        </p:grpSpPr>
        <p:sp>
          <p:nvSpPr>
            <p:cNvPr id="50" name="Rectangle 49">
              <a:extLst>
                <a:ext uri="{FF2B5EF4-FFF2-40B4-BE49-F238E27FC236}">
                  <a16:creationId xmlns:a16="http://schemas.microsoft.com/office/drawing/2014/main" id="{EB49E8AA-6E89-4C8C-A363-BC84CCE1015D}"/>
                </a:ext>
              </a:extLst>
            </p:cNvPr>
            <p:cNvSpPr/>
            <p:nvPr/>
          </p:nvSpPr>
          <p:spPr>
            <a:xfrm>
              <a:off x="6038683" y="3225516"/>
              <a:ext cx="2599803" cy="55408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Ins="360000" rtlCol="0" anchor="ctr"/>
            <a:lstStyle/>
            <a:p>
              <a:r>
                <a:rPr lang="en-GB" dirty="0"/>
                <a:t>Table</a:t>
              </a:r>
            </a:p>
          </p:txBody>
        </p:sp>
        <p:pic>
          <p:nvPicPr>
            <p:cNvPr id="55" name="Picture 54">
              <a:extLst>
                <a:ext uri="{FF2B5EF4-FFF2-40B4-BE49-F238E27FC236}">
                  <a16:creationId xmlns:a16="http://schemas.microsoft.com/office/drawing/2014/main" id="{26D19FF4-823A-4D22-9578-A11657E31F73}"/>
                </a:ext>
              </a:extLst>
            </p:cNvPr>
            <p:cNvPicPr>
              <a:picLocks noChangeAspect="1"/>
            </p:cNvPicPr>
            <p:nvPr/>
          </p:nvPicPr>
          <p:blipFill>
            <a:blip r:embed="rId3"/>
            <a:stretch>
              <a:fillRect/>
            </a:stretch>
          </p:blipFill>
          <p:spPr>
            <a:xfrm>
              <a:off x="7984294" y="3272588"/>
              <a:ext cx="471621" cy="433546"/>
            </a:xfrm>
            <a:prstGeom prst="rect">
              <a:avLst/>
            </a:prstGeom>
          </p:spPr>
        </p:pic>
      </p:grpSp>
      <p:sp>
        <p:nvSpPr>
          <p:cNvPr id="59" name="Rectangle 58">
            <a:extLst>
              <a:ext uri="{FF2B5EF4-FFF2-40B4-BE49-F238E27FC236}">
                <a16:creationId xmlns:a16="http://schemas.microsoft.com/office/drawing/2014/main" id="{A5A7E3A6-E49D-493F-90B1-0CD34153458F}"/>
              </a:ext>
            </a:extLst>
          </p:cNvPr>
          <p:cNvSpPr/>
          <p:nvPr/>
        </p:nvSpPr>
        <p:spPr>
          <a:xfrm>
            <a:off x="6565363" y="5881902"/>
            <a:ext cx="395749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Table Storage</a:t>
            </a:r>
          </a:p>
        </p:txBody>
      </p:sp>
      <p:pic>
        <p:nvPicPr>
          <p:cNvPr id="61" name="Picture 60">
            <a:extLst>
              <a:ext uri="{FF2B5EF4-FFF2-40B4-BE49-F238E27FC236}">
                <a16:creationId xmlns:a16="http://schemas.microsoft.com/office/drawing/2014/main" id="{A2F76517-0420-4371-A09A-DA4DA4C7D64D}"/>
              </a:ext>
            </a:extLst>
          </p:cNvPr>
          <p:cNvPicPr>
            <a:picLocks noChangeAspect="1"/>
          </p:cNvPicPr>
          <p:nvPr/>
        </p:nvPicPr>
        <p:blipFill>
          <a:blip r:embed="rId4"/>
          <a:stretch>
            <a:fillRect/>
          </a:stretch>
        </p:blipFill>
        <p:spPr>
          <a:xfrm>
            <a:off x="36021" y="0"/>
            <a:ext cx="9578212" cy="6858000"/>
          </a:xfrm>
          <a:prstGeom prst="rect">
            <a:avLst/>
          </a:prstGeom>
        </p:spPr>
      </p:pic>
    </p:spTree>
    <p:extLst>
      <p:ext uri="{BB962C8B-B14F-4D97-AF65-F5344CB8AC3E}">
        <p14:creationId xmlns:p14="http://schemas.microsoft.com/office/powerpoint/2010/main" val="197184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0-#ppt_w/2"/>
                                          </p:val>
                                        </p:tav>
                                        <p:tav tm="100000">
                                          <p:val>
                                            <p:strVal val="#ppt_x"/>
                                          </p:val>
                                        </p:tav>
                                      </p:tavLst>
                                    </p:anim>
                                    <p:anim calcmode="lin" valueType="num">
                                      <p:cBhvr additive="base">
                                        <p:cTn id="16"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8" fill="hold" nodeType="clickEffect">
                                  <p:stCondLst>
                                    <p:cond delay="0"/>
                                  </p:stCondLst>
                                  <p:childTnLst>
                                    <p:anim calcmode="lin" valueType="num">
                                      <p:cBhvr additive="base">
                                        <p:cTn id="20" dur="500"/>
                                        <p:tgtEl>
                                          <p:spTgt spid="61"/>
                                        </p:tgtEl>
                                        <p:attrNameLst>
                                          <p:attrName>ppt_x</p:attrName>
                                        </p:attrNameLst>
                                      </p:cBhvr>
                                      <p:tavLst>
                                        <p:tav tm="0">
                                          <p:val>
                                            <p:strVal val="ppt_x"/>
                                          </p:val>
                                        </p:tav>
                                        <p:tav tm="100000">
                                          <p:val>
                                            <p:strVal val="0-ppt_w/2"/>
                                          </p:val>
                                        </p:tav>
                                      </p:tavLst>
                                    </p:anim>
                                    <p:anim calcmode="lin" valueType="num">
                                      <p:cBhvr additive="base">
                                        <p:cTn id="21" dur="500"/>
                                        <p:tgtEl>
                                          <p:spTgt spid="61"/>
                                        </p:tgtEl>
                                        <p:attrNameLst>
                                          <p:attrName>ppt_y</p:attrName>
                                        </p:attrNameLst>
                                      </p:cBhvr>
                                      <p:tavLst>
                                        <p:tav tm="0">
                                          <p:val>
                                            <p:strVal val="ppt_y"/>
                                          </p:val>
                                        </p:tav>
                                        <p:tav tm="100000">
                                          <p:val>
                                            <p:strVal val="ppt_y"/>
                                          </p:val>
                                        </p:tav>
                                      </p:tavLst>
                                    </p:anim>
                                    <p:set>
                                      <p:cBhvr>
                                        <p:cTn id="22" dur="1" fill="hold">
                                          <p:stCondLst>
                                            <p:cond delay="4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AFD0B0-0F1E-4A05-B1AA-E6B7642312C5}"/>
              </a:ext>
            </a:extLst>
          </p:cNvPr>
          <p:cNvSpPr txBox="1"/>
          <p:nvPr/>
        </p:nvSpPr>
        <p:spPr>
          <a:xfrm>
            <a:off x="10101943" y="0"/>
            <a:ext cx="2090057" cy="4247317"/>
          </a:xfrm>
          <a:prstGeom prst="rect">
            <a:avLst/>
          </a:prstGeom>
          <a:noFill/>
        </p:spPr>
        <p:txBody>
          <a:bodyPr wrap="square" rtlCol="0">
            <a:spAutoFit/>
          </a:bodyPr>
          <a:lstStyle/>
          <a:p>
            <a:r>
              <a:rPr lang="en-GB" dirty="0"/>
              <a:t>Developer</a:t>
            </a:r>
          </a:p>
          <a:p>
            <a:r>
              <a:rPr lang="en-GB" dirty="0"/>
              <a:t>Laptop</a:t>
            </a:r>
          </a:p>
          <a:p>
            <a:r>
              <a:rPr lang="en-GB" dirty="0"/>
              <a:t>Application</a:t>
            </a:r>
          </a:p>
          <a:p>
            <a:r>
              <a:rPr lang="en-GB" dirty="0"/>
              <a:t>Version Control</a:t>
            </a:r>
          </a:p>
          <a:p>
            <a:r>
              <a:rPr lang="en-GB" dirty="0"/>
              <a:t>Subscription</a:t>
            </a:r>
          </a:p>
          <a:p>
            <a:r>
              <a:rPr lang="en-GB" dirty="0"/>
              <a:t>AAD – user and permission</a:t>
            </a:r>
          </a:p>
          <a:p>
            <a:r>
              <a:rPr lang="en-GB" dirty="0"/>
              <a:t>Resource Group</a:t>
            </a:r>
          </a:p>
          <a:p>
            <a:r>
              <a:rPr lang="en-GB" dirty="0"/>
              <a:t>WebApp + Application</a:t>
            </a:r>
          </a:p>
          <a:p>
            <a:r>
              <a:rPr lang="en-GB" dirty="0"/>
              <a:t>Table Storage+ Storage Account</a:t>
            </a:r>
          </a:p>
          <a:p>
            <a:endParaRPr lang="en-GB" dirty="0"/>
          </a:p>
          <a:p>
            <a:endParaRPr lang="en-GB" dirty="0"/>
          </a:p>
          <a:p>
            <a:endParaRPr lang="en-GB" dirty="0"/>
          </a:p>
        </p:txBody>
      </p:sp>
      <p:sp>
        <p:nvSpPr>
          <p:cNvPr id="6" name="TextBox 5">
            <a:extLst>
              <a:ext uri="{FF2B5EF4-FFF2-40B4-BE49-F238E27FC236}">
                <a16:creationId xmlns:a16="http://schemas.microsoft.com/office/drawing/2014/main" id="{35CF0A37-EF0D-427D-9A58-F3689EFD4CFF}"/>
              </a:ext>
            </a:extLst>
          </p:cNvPr>
          <p:cNvSpPr txBox="1"/>
          <p:nvPr/>
        </p:nvSpPr>
        <p:spPr>
          <a:xfrm>
            <a:off x="4655657" y="401406"/>
            <a:ext cx="2977584" cy="646331"/>
          </a:xfrm>
          <a:prstGeom prst="rect">
            <a:avLst/>
          </a:prstGeom>
          <a:noFill/>
        </p:spPr>
        <p:txBody>
          <a:bodyPr wrap="square" rtlCol="0">
            <a:spAutoFit/>
          </a:bodyPr>
          <a:lstStyle/>
          <a:p>
            <a:r>
              <a:rPr lang="en-GB" sz="3600" dirty="0"/>
              <a:t>Need real data</a:t>
            </a:r>
          </a:p>
        </p:txBody>
      </p:sp>
      <p:grpSp>
        <p:nvGrpSpPr>
          <p:cNvPr id="2" name="Group 1">
            <a:extLst>
              <a:ext uri="{FF2B5EF4-FFF2-40B4-BE49-F238E27FC236}">
                <a16:creationId xmlns:a16="http://schemas.microsoft.com/office/drawing/2014/main" id="{5648E7AC-07B5-4EFF-A20A-1F0A7386D38A}"/>
              </a:ext>
            </a:extLst>
          </p:cNvPr>
          <p:cNvGrpSpPr/>
          <p:nvPr/>
        </p:nvGrpSpPr>
        <p:grpSpPr>
          <a:xfrm>
            <a:off x="4607208" y="1234212"/>
            <a:ext cx="2977584" cy="4389575"/>
            <a:chOff x="2946400" y="1775530"/>
            <a:chExt cx="2977584" cy="4389575"/>
          </a:xfrm>
        </p:grpSpPr>
        <p:pic>
          <p:nvPicPr>
            <p:cNvPr id="48" name="Picture 47">
              <a:extLst>
                <a:ext uri="{FF2B5EF4-FFF2-40B4-BE49-F238E27FC236}">
                  <a16:creationId xmlns:a16="http://schemas.microsoft.com/office/drawing/2014/main" id="{62CF70DF-DC59-4F40-A77A-2884D6CA7CEF}"/>
                </a:ext>
              </a:extLst>
            </p:cNvPr>
            <p:cNvPicPr>
              <a:picLocks noChangeAspect="1"/>
            </p:cNvPicPr>
            <p:nvPr/>
          </p:nvPicPr>
          <p:blipFill>
            <a:blip r:embed="rId3"/>
            <a:stretch>
              <a:fillRect/>
            </a:stretch>
          </p:blipFill>
          <p:spPr>
            <a:xfrm>
              <a:off x="2946400" y="1775530"/>
              <a:ext cx="2977584" cy="4389575"/>
            </a:xfrm>
            <a:prstGeom prst="rect">
              <a:avLst/>
            </a:prstGeom>
          </p:spPr>
        </p:pic>
        <p:sp>
          <p:nvSpPr>
            <p:cNvPr id="47" name="Rectangle 46">
              <a:extLst>
                <a:ext uri="{FF2B5EF4-FFF2-40B4-BE49-F238E27FC236}">
                  <a16:creationId xmlns:a16="http://schemas.microsoft.com/office/drawing/2014/main" id="{FCD728E8-D19B-449F-BBA9-324474E9246A}"/>
                </a:ext>
              </a:extLst>
            </p:cNvPr>
            <p:cNvSpPr/>
            <p:nvPr/>
          </p:nvSpPr>
          <p:spPr>
            <a:xfrm>
              <a:off x="3320718" y="1855213"/>
              <a:ext cx="2228946"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Storage Account</a:t>
              </a:r>
            </a:p>
          </p:txBody>
        </p:sp>
      </p:grpSp>
      <p:grpSp>
        <p:nvGrpSpPr>
          <p:cNvPr id="4" name="Group 3">
            <a:extLst>
              <a:ext uri="{FF2B5EF4-FFF2-40B4-BE49-F238E27FC236}">
                <a16:creationId xmlns:a16="http://schemas.microsoft.com/office/drawing/2014/main" id="{D26C3218-5CE4-41B0-8BE4-5E47627828EE}"/>
              </a:ext>
            </a:extLst>
          </p:cNvPr>
          <p:cNvGrpSpPr/>
          <p:nvPr/>
        </p:nvGrpSpPr>
        <p:grpSpPr>
          <a:xfrm>
            <a:off x="4825127" y="2697725"/>
            <a:ext cx="2599803" cy="554087"/>
            <a:chOff x="6038683" y="3225516"/>
            <a:chExt cx="2599803" cy="554087"/>
          </a:xfrm>
        </p:grpSpPr>
        <p:sp>
          <p:nvSpPr>
            <p:cNvPr id="50" name="Rectangle 49">
              <a:extLst>
                <a:ext uri="{FF2B5EF4-FFF2-40B4-BE49-F238E27FC236}">
                  <a16:creationId xmlns:a16="http://schemas.microsoft.com/office/drawing/2014/main" id="{EB49E8AA-6E89-4C8C-A363-BC84CCE1015D}"/>
                </a:ext>
              </a:extLst>
            </p:cNvPr>
            <p:cNvSpPr/>
            <p:nvPr/>
          </p:nvSpPr>
          <p:spPr>
            <a:xfrm>
              <a:off x="6038683" y="3225516"/>
              <a:ext cx="2599803" cy="55408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Ins="360000" rtlCol="0" anchor="ctr"/>
            <a:lstStyle/>
            <a:p>
              <a:r>
                <a:rPr lang="en-GB" dirty="0"/>
                <a:t>Table</a:t>
              </a:r>
            </a:p>
          </p:txBody>
        </p:sp>
        <p:pic>
          <p:nvPicPr>
            <p:cNvPr id="55" name="Picture 54">
              <a:extLst>
                <a:ext uri="{FF2B5EF4-FFF2-40B4-BE49-F238E27FC236}">
                  <a16:creationId xmlns:a16="http://schemas.microsoft.com/office/drawing/2014/main" id="{26D19FF4-823A-4D22-9578-A11657E31F73}"/>
                </a:ext>
              </a:extLst>
            </p:cNvPr>
            <p:cNvPicPr>
              <a:picLocks noChangeAspect="1"/>
            </p:cNvPicPr>
            <p:nvPr/>
          </p:nvPicPr>
          <p:blipFill>
            <a:blip r:embed="rId4"/>
            <a:stretch>
              <a:fillRect/>
            </a:stretch>
          </p:blipFill>
          <p:spPr>
            <a:xfrm>
              <a:off x="7984294" y="3272588"/>
              <a:ext cx="471621" cy="433546"/>
            </a:xfrm>
            <a:prstGeom prst="rect">
              <a:avLst/>
            </a:prstGeom>
          </p:spPr>
        </p:pic>
      </p:grpSp>
      <p:sp>
        <p:nvSpPr>
          <p:cNvPr id="59" name="Rectangle 58">
            <a:extLst>
              <a:ext uri="{FF2B5EF4-FFF2-40B4-BE49-F238E27FC236}">
                <a16:creationId xmlns:a16="http://schemas.microsoft.com/office/drawing/2014/main" id="{A5A7E3A6-E49D-493F-90B1-0CD34153458F}"/>
              </a:ext>
            </a:extLst>
          </p:cNvPr>
          <p:cNvSpPr/>
          <p:nvPr/>
        </p:nvSpPr>
        <p:spPr>
          <a:xfrm>
            <a:off x="6565363" y="5881902"/>
            <a:ext cx="395749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Table Storage</a:t>
            </a:r>
          </a:p>
        </p:txBody>
      </p:sp>
      <p:sp>
        <p:nvSpPr>
          <p:cNvPr id="60" name="Rectangle 59">
            <a:extLst>
              <a:ext uri="{FF2B5EF4-FFF2-40B4-BE49-F238E27FC236}">
                <a16:creationId xmlns:a16="http://schemas.microsoft.com/office/drawing/2014/main" id="{FE487B92-5763-43B5-9DFA-0637741D684E}"/>
              </a:ext>
            </a:extLst>
          </p:cNvPr>
          <p:cNvSpPr/>
          <p:nvPr/>
        </p:nvSpPr>
        <p:spPr>
          <a:xfrm>
            <a:off x="1288341" y="5872818"/>
            <a:ext cx="527702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Storage Account &gt;</a:t>
            </a:r>
          </a:p>
        </p:txBody>
      </p:sp>
      <p:sp>
        <p:nvSpPr>
          <p:cNvPr id="12" name="Rectangle: Rounded Corners 11">
            <a:extLst>
              <a:ext uri="{FF2B5EF4-FFF2-40B4-BE49-F238E27FC236}">
                <a16:creationId xmlns:a16="http://schemas.microsoft.com/office/drawing/2014/main" id="{8CEF32A9-89FD-4F76-8258-9A5C44F55C5F}"/>
              </a:ext>
            </a:extLst>
          </p:cNvPr>
          <p:cNvSpPr/>
          <p:nvPr/>
        </p:nvSpPr>
        <p:spPr>
          <a:xfrm>
            <a:off x="579863" y="6010507"/>
            <a:ext cx="10541671" cy="8474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GB" dirty="0"/>
              <a:t>Add Storage account to Resource Group – label the fact we’re using table storage</a:t>
            </a:r>
          </a:p>
        </p:txBody>
      </p:sp>
    </p:spTree>
    <p:extLst>
      <p:ext uri="{BB962C8B-B14F-4D97-AF65-F5344CB8AC3E}">
        <p14:creationId xmlns:p14="http://schemas.microsoft.com/office/powerpoint/2010/main" val="380453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AFD0B0-0F1E-4A05-B1AA-E6B7642312C5}"/>
              </a:ext>
            </a:extLst>
          </p:cNvPr>
          <p:cNvSpPr txBox="1"/>
          <p:nvPr/>
        </p:nvSpPr>
        <p:spPr>
          <a:xfrm>
            <a:off x="10101943" y="0"/>
            <a:ext cx="2090057" cy="4524315"/>
          </a:xfrm>
          <a:prstGeom prst="rect">
            <a:avLst/>
          </a:prstGeom>
          <a:noFill/>
        </p:spPr>
        <p:txBody>
          <a:bodyPr wrap="square" rtlCol="0">
            <a:spAutoFit/>
          </a:bodyPr>
          <a:lstStyle/>
          <a:p>
            <a:r>
              <a:rPr lang="en-GB" dirty="0"/>
              <a:t>Developer</a:t>
            </a:r>
          </a:p>
          <a:p>
            <a:r>
              <a:rPr lang="en-GB" dirty="0"/>
              <a:t>Laptop</a:t>
            </a:r>
          </a:p>
          <a:p>
            <a:r>
              <a:rPr lang="en-GB" dirty="0"/>
              <a:t>Application</a:t>
            </a:r>
          </a:p>
          <a:p>
            <a:r>
              <a:rPr lang="en-GB" dirty="0"/>
              <a:t>Version Control</a:t>
            </a:r>
          </a:p>
          <a:p>
            <a:r>
              <a:rPr lang="en-GB" dirty="0"/>
              <a:t>Subscription</a:t>
            </a:r>
          </a:p>
          <a:p>
            <a:r>
              <a:rPr lang="en-GB" dirty="0"/>
              <a:t>AAD – user and permission</a:t>
            </a:r>
          </a:p>
          <a:p>
            <a:r>
              <a:rPr lang="en-GB" dirty="0"/>
              <a:t>Resource Group</a:t>
            </a:r>
          </a:p>
          <a:p>
            <a:r>
              <a:rPr lang="en-GB" dirty="0"/>
              <a:t>WebApp + Application</a:t>
            </a:r>
          </a:p>
          <a:p>
            <a:r>
              <a:rPr lang="en-GB" dirty="0"/>
              <a:t>Table Storage+ Storage Account</a:t>
            </a:r>
          </a:p>
          <a:p>
            <a:r>
              <a:rPr lang="en-GB" dirty="0"/>
              <a:t>Connection String</a:t>
            </a:r>
          </a:p>
          <a:p>
            <a:endParaRPr lang="en-GB" dirty="0"/>
          </a:p>
          <a:p>
            <a:endParaRPr lang="en-GB" dirty="0"/>
          </a:p>
          <a:p>
            <a:endParaRPr lang="en-GB" dirty="0"/>
          </a:p>
        </p:txBody>
      </p:sp>
      <p:sp>
        <p:nvSpPr>
          <p:cNvPr id="6" name="TextBox 5">
            <a:extLst>
              <a:ext uri="{FF2B5EF4-FFF2-40B4-BE49-F238E27FC236}">
                <a16:creationId xmlns:a16="http://schemas.microsoft.com/office/drawing/2014/main" id="{35CF0A37-EF0D-427D-9A58-F3689EFD4CFF}"/>
              </a:ext>
            </a:extLst>
          </p:cNvPr>
          <p:cNvSpPr txBox="1"/>
          <p:nvPr/>
        </p:nvSpPr>
        <p:spPr>
          <a:xfrm>
            <a:off x="4318635" y="391730"/>
            <a:ext cx="3554727" cy="646331"/>
          </a:xfrm>
          <a:prstGeom prst="rect">
            <a:avLst/>
          </a:prstGeom>
          <a:noFill/>
        </p:spPr>
        <p:txBody>
          <a:bodyPr wrap="square" rtlCol="0">
            <a:spAutoFit/>
          </a:bodyPr>
          <a:lstStyle/>
          <a:p>
            <a:r>
              <a:rPr lang="en-GB" sz="3600" dirty="0"/>
              <a:t>Need to connect</a:t>
            </a:r>
          </a:p>
        </p:txBody>
      </p:sp>
      <p:grpSp>
        <p:nvGrpSpPr>
          <p:cNvPr id="2" name="Group 1">
            <a:extLst>
              <a:ext uri="{FF2B5EF4-FFF2-40B4-BE49-F238E27FC236}">
                <a16:creationId xmlns:a16="http://schemas.microsoft.com/office/drawing/2014/main" id="{5648E7AC-07B5-4EFF-A20A-1F0A7386D38A}"/>
              </a:ext>
            </a:extLst>
          </p:cNvPr>
          <p:cNvGrpSpPr/>
          <p:nvPr/>
        </p:nvGrpSpPr>
        <p:grpSpPr>
          <a:xfrm>
            <a:off x="4607208" y="1234212"/>
            <a:ext cx="2977584" cy="4389575"/>
            <a:chOff x="2946400" y="1775530"/>
            <a:chExt cx="2977584" cy="4389575"/>
          </a:xfrm>
        </p:grpSpPr>
        <p:pic>
          <p:nvPicPr>
            <p:cNvPr id="48" name="Picture 47">
              <a:extLst>
                <a:ext uri="{FF2B5EF4-FFF2-40B4-BE49-F238E27FC236}">
                  <a16:creationId xmlns:a16="http://schemas.microsoft.com/office/drawing/2014/main" id="{62CF70DF-DC59-4F40-A77A-2884D6CA7CEF}"/>
                </a:ext>
              </a:extLst>
            </p:cNvPr>
            <p:cNvPicPr>
              <a:picLocks noChangeAspect="1"/>
            </p:cNvPicPr>
            <p:nvPr/>
          </p:nvPicPr>
          <p:blipFill>
            <a:blip r:embed="rId3"/>
            <a:stretch>
              <a:fillRect/>
            </a:stretch>
          </p:blipFill>
          <p:spPr>
            <a:xfrm>
              <a:off x="2946400" y="1775530"/>
              <a:ext cx="2977584" cy="4389575"/>
            </a:xfrm>
            <a:prstGeom prst="rect">
              <a:avLst/>
            </a:prstGeom>
          </p:spPr>
        </p:pic>
        <p:sp>
          <p:nvSpPr>
            <p:cNvPr id="47" name="Rectangle 46">
              <a:extLst>
                <a:ext uri="{FF2B5EF4-FFF2-40B4-BE49-F238E27FC236}">
                  <a16:creationId xmlns:a16="http://schemas.microsoft.com/office/drawing/2014/main" id="{FCD728E8-D19B-449F-BBA9-324474E9246A}"/>
                </a:ext>
              </a:extLst>
            </p:cNvPr>
            <p:cNvSpPr/>
            <p:nvPr/>
          </p:nvSpPr>
          <p:spPr>
            <a:xfrm>
              <a:off x="3320718" y="1855213"/>
              <a:ext cx="2228946"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Storage Account</a:t>
              </a:r>
            </a:p>
          </p:txBody>
        </p:sp>
      </p:grpSp>
      <p:grpSp>
        <p:nvGrpSpPr>
          <p:cNvPr id="4" name="Group 3">
            <a:extLst>
              <a:ext uri="{FF2B5EF4-FFF2-40B4-BE49-F238E27FC236}">
                <a16:creationId xmlns:a16="http://schemas.microsoft.com/office/drawing/2014/main" id="{D26C3218-5CE4-41B0-8BE4-5E47627828EE}"/>
              </a:ext>
            </a:extLst>
          </p:cNvPr>
          <p:cNvGrpSpPr/>
          <p:nvPr/>
        </p:nvGrpSpPr>
        <p:grpSpPr>
          <a:xfrm>
            <a:off x="4825127" y="2697725"/>
            <a:ext cx="2599803" cy="554087"/>
            <a:chOff x="6038683" y="3225516"/>
            <a:chExt cx="2599803" cy="554087"/>
          </a:xfrm>
        </p:grpSpPr>
        <p:sp>
          <p:nvSpPr>
            <p:cNvPr id="50" name="Rectangle 49">
              <a:extLst>
                <a:ext uri="{FF2B5EF4-FFF2-40B4-BE49-F238E27FC236}">
                  <a16:creationId xmlns:a16="http://schemas.microsoft.com/office/drawing/2014/main" id="{EB49E8AA-6E89-4C8C-A363-BC84CCE1015D}"/>
                </a:ext>
              </a:extLst>
            </p:cNvPr>
            <p:cNvSpPr/>
            <p:nvPr/>
          </p:nvSpPr>
          <p:spPr>
            <a:xfrm>
              <a:off x="6038683" y="3225516"/>
              <a:ext cx="2599803" cy="55408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Ins="360000" rtlCol="0" anchor="ctr"/>
            <a:lstStyle/>
            <a:p>
              <a:r>
                <a:rPr lang="en-GB" dirty="0"/>
                <a:t>Table</a:t>
              </a:r>
            </a:p>
          </p:txBody>
        </p:sp>
        <p:pic>
          <p:nvPicPr>
            <p:cNvPr id="55" name="Picture 54">
              <a:extLst>
                <a:ext uri="{FF2B5EF4-FFF2-40B4-BE49-F238E27FC236}">
                  <a16:creationId xmlns:a16="http://schemas.microsoft.com/office/drawing/2014/main" id="{26D19FF4-823A-4D22-9578-A11657E31F73}"/>
                </a:ext>
              </a:extLst>
            </p:cNvPr>
            <p:cNvPicPr>
              <a:picLocks noChangeAspect="1"/>
            </p:cNvPicPr>
            <p:nvPr/>
          </p:nvPicPr>
          <p:blipFill>
            <a:blip r:embed="rId4"/>
            <a:stretch>
              <a:fillRect/>
            </a:stretch>
          </p:blipFill>
          <p:spPr>
            <a:xfrm>
              <a:off x="7984294" y="3272588"/>
              <a:ext cx="471621" cy="433546"/>
            </a:xfrm>
            <a:prstGeom prst="rect">
              <a:avLst/>
            </a:prstGeom>
          </p:spPr>
        </p:pic>
      </p:grpSp>
      <p:sp>
        <p:nvSpPr>
          <p:cNvPr id="13" name="Rectangle 12">
            <a:extLst>
              <a:ext uri="{FF2B5EF4-FFF2-40B4-BE49-F238E27FC236}">
                <a16:creationId xmlns:a16="http://schemas.microsoft.com/office/drawing/2014/main" id="{CC2CC2BC-CA16-4419-8869-9B4A08C9315A}"/>
              </a:ext>
            </a:extLst>
          </p:cNvPr>
          <p:cNvSpPr/>
          <p:nvPr/>
        </p:nvSpPr>
        <p:spPr>
          <a:xfrm>
            <a:off x="4810612" y="1903360"/>
            <a:ext cx="2599803" cy="62222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50000"/>
                    <a:lumOff val="50000"/>
                  </a:schemeClr>
                </a:solidFill>
              </a:rPr>
              <a:t>// stg1ad4g7</a:t>
            </a:r>
          </a:p>
        </p:txBody>
      </p:sp>
    </p:spTree>
    <p:extLst>
      <p:ext uri="{BB962C8B-B14F-4D97-AF65-F5344CB8AC3E}">
        <p14:creationId xmlns:p14="http://schemas.microsoft.com/office/powerpoint/2010/main" val="266440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AFD0B0-0F1E-4A05-B1AA-E6B7642312C5}"/>
              </a:ext>
            </a:extLst>
          </p:cNvPr>
          <p:cNvSpPr txBox="1"/>
          <p:nvPr/>
        </p:nvSpPr>
        <p:spPr>
          <a:xfrm>
            <a:off x="10101943" y="0"/>
            <a:ext cx="2090057" cy="4801314"/>
          </a:xfrm>
          <a:prstGeom prst="rect">
            <a:avLst/>
          </a:prstGeom>
          <a:noFill/>
        </p:spPr>
        <p:txBody>
          <a:bodyPr wrap="square" rtlCol="0">
            <a:spAutoFit/>
          </a:bodyPr>
          <a:lstStyle/>
          <a:p>
            <a:r>
              <a:rPr lang="en-GB" dirty="0"/>
              <a:t>Developer</a:t>
            </a:r>
          </a:p>
          <a:p>
            <a:r>
              <a:rPr lang="en-GB" dirty="0"/>
              <a:t>Laptop</a:t>
            </a:r>
          </a:p>
          <a:p>
            <a:r>
              <a:rPr lang="en-GB" dirty="0"/>
              <a:t>Application</a:t>
            </a:r>
          </a:p>
          <a:p>
            <a:r>
              <a:rPr lang="en-GB" dirty="0"/>
              <a:t>Version Control</a:t>
            </a:r>
          </a:p>
          <a:p>
            <a:r>
              <a:rPr lang="en-GB" dirty="0"/>
              <a:t>Subscription</a:t>
            </a:r>
          </a:p>
          <a:p>
            <a:r>
              <a:rPr lang="en-GB" dirty="0"/>
              <a:t>AAD – user and permission</a:t>
            </a:r>
          </a:p>
          <a:p>
            <a:r>
              <a:rPr lang="en-GB" dirty="0"/>
              <a:t>Resource Group</a:t>
            </a:r>
          </a:p>
          <a:p>
            <a:r>
              <a:rPr lang="en-GB" dirty="0"/>
              <a:t>WebApp + Application</a:t>
            </a:r>
          </a:p>
          <a:p>
            <a:r>
              <a:rPr lang="en-GB" dirty="0"/>
              <a:t>Table Storage+ Storage Account</a:t>
            </a:r>
          </a:p>
          <a:p>
            <a:r>
              <a:rPr lang="en-GB" dirty="0"/>
              <a:t>Connection String</a:t>
            </a:r>
          </a:p>
          <a:p>
            <a:endParaRPr lang="en-GB" dirty="0"/>
          </a:p>
          <a:p>
            <a:endParaRPr lang="en-GB" dirty="0"/>
          </a:p>
          <a:p>
            <a:endParaRPr lang="en-GB" dirty="0"/>
          </a:p>
          <a:p>
            <a:endParaRPr lang="en-GB" dirty="0"/>
          </a:p>
        </p:txBody>
      </p:sp>
      <p:sp>
        <p:nvSpPr>
          <p:cNvPr id="6" name="TextBox 5">
            <a:extLst>
              <a:ext uri="{FF2B5EF4-FFF2-40B4-BE49-F238E27FC236}">
                <a16:creationId xmlns:a16="http://schemas.microsoft.com/office/drawing/2014/main" id="{35CF0A37-EF0D-427D-9A58-F3689EFD4CFF}"/>
              </a:ext>
            </a:extLst>
          </p:cNvPr>
          <p:cNvSpPr txBox="1"/>
          <p:nvPr/>
        </p:nvSpPr>
        <p:spPr>
          <a:xfrm>
            <a:off x="4318635" y="391730"/>
            <a:ext cx="3554727" cy="646331"/>
          </a:xfrm>
          <a:prstGeom prst="rect">
            <a:avLst/>
          </a:prstGeom>
          <a:noFill/>
        </p:spPr>
        <p:txBody>
          <a:bodyPr wrap="square" rtlCol="0">
            <a:spAutoFit/>
          </a:bodyPr>
          <a:lstStyle/>
          <a:p>
            <a:r>
              <a:rPr lang="en-GB" sz="3600" dirty="0"/>
              <a:t>Need to connect</a:t>
            </a:r>
          </a:p>
        </p:txBody>
      </p:sp>
      <p:grpSp>
        <p:nvGrpSpPr>
          <p:cNvPr id="2" name="Group 1">
            <a:extLst>
              <a:ext uri="{FF2B5EF4-FFF2-40B4-BE49-F238E27FC236}">
                <a16:creationId xmlns:a16="http://schemas.microsoft.com/office/drawing/2014/main" id="{5648E7AC-07B5-4EFF-A20A-1F0A7386D38A}"/>
              </a:ext>
            </a:extLst>
          </p:cNvPr>
          <p:cNvGrpSpPr/>
          <p:nvPr/>
        </p:nvGrpSpPr>
        <p:grpSpPr>
          <a:xfrm>
            <a:off x="4607208" y="1234212"/>
            <a:ext cx="2977584" cy="4389575"/>
            <a:chOff x="2946400" y="1775530"/>
            <a:chExt cx="2977584" cy="4389575"/>
          </a:xfrm>
        </p:grpSpPr>
        <p:pic>
          <p:nvPicPr>
            <p:cNvPr id="48" name="Picture 47">
              <a:extLst>
                <a:ext uri="{FF2B5EF4-FFF2-40B4-BE49-F238E27FC236}">
                  <a16:creationId xmlns:a16="http://schemas.microsoft.com/office/drawing/2014/main" id="{62CF70DF-DC59-4F40-A77A-2884D6CA7CEF}"/>
                </a:ext>
              </a:extLst>
            </p:cNvPr>
            <p:cNvPicPr>
              <a:picLocks noChangeAspect="1"/>
            </p:cNvPicPr>
            <p:nvPr/>
          </p:nvPicPr>
          <p:blipFill>
            <a:blip r:embed="rId3"/>
            <a:stretch>
              <a:fillRect/>
            </a:stretch>
          </p:blipFill>
          <p:spPr>
            <a:xfrm>
              <a:off x="2946400" y="1775530"/>
              <a:ext cx="2977584" cy="4389575"/>
            </a:xfrm>
            <a:prstGeom prst="rect">
              <a:avLst/>
            </a:prstGeom>
          </p:spPr>
        </p:pic>
        <p:sp>
          <p:nvSpPr>
            <p:cNvPr id="47" name="Rectangle 46">
              <a:extLst>
                <a:ext uri="{FF2B5EF4-FFF2-40B4-BE49-F238E27FC236}">
                  <a16:creationId xmlns:a16="http://schemas.microsoft.com/office/drawing/2014/main" id="{FCD728E8-D19B-449F-BBA9-324474E9246A}"/>
                </a:ext>
              </a:extLst>
            </p:cNvPr>
            <p:cNvSpPr/>
            <p:nvPr/>
          </p:nvSpPr>
          <p:spPr>
            <a:xfrm>
              <a:off x="3320718" y="1855213"/>
              <a:ext cx="2228946"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Storage Account</a:t>
              </a:r>
            </a:p>
          </p:txBody>
        </p:sp>
      </p:grpSp>
      <p:grpSp>
        <p:nvGrpSpPr>
          <p:cNvPr id="4" name="Group 3">
            <a:extLst>
              <a:ext uri="{FF2B5EF4-FFF2-40B4-BE49-F238E27FC236}">
                <a16:creationId xmlns:a16="http://schemas.microsoft.com/office/drawing/2014/main" id="{D26C3218-5CE4-41B0-8BE4-5E47627828EE}"/>
              </a:ext>
            </a:extLst>
          </p:cNvPr>
          <p:cNvGrpSpPr/>
          <p:nvPr/>
        </p:nvGrpSpPr>
        <p:grpSpPr>
          <a:xfrm>
            <a:off x="4825127" y="2697725"/>
            <a:ext cx="2599803" cy="554087"/>
            <a:chOff x="6038683" y="3225516"/>
            <a:chExt cx="2599803" cy="554087"/>
          </a:xfrm>
        </p:grpSpPr>
        <p:sp>
          <p:nvSpPr>
            <p:cNvPr id="50" name="Rectangle 49">
              <a:extLst>
                <a:ext uri="{FF2B5EF4-FFF2-40B4-BE49-F238E27FC236}">
                  <a16:creationId xmlns:a16="http://schemas.microsoft.com/office/drawing/2014/main" id="{EB49E8AA-6E89-4C8C-A363-BC84CCE1015D}"/>
                </a:ext>
              </a:extLst>
            </p:cNvPr>
            <p:cNvSpPr/>
            <p:nvPr/>
          </p:nvSpPr>
          <p:spPr>
            <a:xfrm>
              <a:off x="6038683" y="3225516"/>
              <a:ext cx="2599803" cy="55408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Ins="360000" rtlCol="0" anchor="ctr"/>
            <a:lstStyle/>
            <a:p>
              <a:r>
                <a:rPr lang="en-GB" dirty="0"/>
                <a:t>Table</a:t>
              </a:r>
            </a:p>
          </p:txBody>
        </p:sp>
        <p:pic>
          <p:nvPicPr>
            <p:cNvPr id="55" name="Picture 54">
              <a:extLst>
                <a:ext uri="{FF2B5EF4-FFF2-40B4-BE49-F238E27FC236}">
                  <a16:creationId xmlns:a16="http://schemas.microsoft.com/office/drawing/2014/main" id="{26D19FF4-823A-4D22-9578-A11657E31F73}"/>
                </a:ext>
              </a:extLst>
            </p:cNvPr>
            <p:cNvPicPr>
              <a:picLocks noChangeAspect="1"/>
            </p:cNvPicPr>
            <p:nvPr/>
          </p:nvPicPr>
          <p:blipFill>
            <a:blip r:embed="rId4"/>
            <a:stretch>
              <a:fillRect/>
            </a:stretch>
          </p:blipFill>
          <p:spPr>
            <a:xfrm>
              <a:off x="7984294" y="3272588"/>
              <a:ext cx="471621" cy="433546"/>
            </a:xfrm>
            <a:prstGeom prst="rect">
              <a:avLst/>
            </a:prstGeom>
          </p:spPr>
        </p:pic>
      </p:grpSp>
      <p:sp>
        <p:nvSpPr>
          <p:cNvPr id="13" name="Rectangle 12">
            <a:extLst>
              <a:ext uri="{FF2B5EF4-FFF2-40B4-BE49-F238E27FC236}">
                <a16:creationId xmlns:a16="http://schemas.microsoft.com/office/drawing/2014/main" id="{CC2CC2BC-CA16-4419-8869-9B4A08C9315A}"/>
              </a:ext>
            </a:extLst>
          </p:cNvPr>
          <p:cNvSpPr/>
          <p:nvPr/>
        </p:nvSpPr>
        <p:spPr>
          <a:xfrm>
            <a:off x="4810612" y="1903360"/>
            <a:ext cx="2599803" cy="62222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50000"/>
                    <a:lumOff val="50000"/>
                  </a:schemeClr>
                </a:solidFill>
              </a:rPr>
              <a:t>// stg1ad4g7</a:t>
            </a:r>
          </a:p>
        </p:txBody>
      </p:sp>
    </p:spTree>
    <p:extLst>
      <p:ext uri="{BB962C8B-B14F-4D97-AF65-F5344CB8AC3E}">
        <p14:creationId xmlns:p14="http://schemas.microsoft.com/office/powerpoint/2010/main" val="83720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875E-6 3.33333E-6 L -0.34049 0.00926 " pathEditMode="relative" rAng="0" ptsTypes="AA">
                                      <p:cBhvr>
                                        <p:cTn id="6" dur="2000" fill="hold"/>
                                        <p:tgtEl>
                                          <p:spTgt spid="13"/>
                                        </p:tgtEl>
                                        <p:attrNameLst>
                                          <p:attrName>ppt_x</p:attrName>
                                          <p:attrName>ppt_y</p:attrName>
                                        </p:attrNameLst>
                                      </p:cBhvr>
                                      <p:rCtr x="-17031" y="463"/>
                                    </p:animMotion>
                                  </p:childTnLst>
                                </p:cTn>
                              </p:par>
                              <p:par>
                                <p:cTn id="7" presetID="42" presetClass="path" presetSubtype="0" accel="50000" decel="50000" fill="hold" nodeType="withEffect">
                                  <p:stCondLst>
                                    <p:cond delay="0"/>
                                  </p:stCondLst>
                                  <p:childTnLst>
                                    <p:animMotion origin="layout" path="M 0 0 L -0.34284 0.00278 " pathEditMode="relative" rAng="0" ptsTypes="AA">
                                      <p:cBhvr>
                                        <p:cTn id="8" dur="2000" fill="hold"/>
                                        <p:tgtEl>
                                          <p:spTgt spid="2"/>
                                        </p:tgtEl>
                                        <p:attrNameLst>
                                          <p:attrName>ppt_x</p:attrName>
                                          <p:attrName>ppt_y</p:attrName>
                                        </p:attrNameLst>
                                      </p:cBhvr>
                                      <p:rCtr x="-17148" y="139"/>
                                    </p:animMotion>
                                  </p:childTnLst>
                                </p:cTn>
                              </p:par>
                              <p:par>
                                <p:cTn id="9" presetID="42" presetClass="path" presetSubtype="0" accel="50000" decel="50000" fill="hold" nodeType="withEffect">
                                  <p:stCondLst>
                                    <p:cond delay="0"/>
                                  </p:stCondLst>
                                  <p:childTnLst>
                                    <p:animMotion origin="layout" path="M -3.75E-6 -4.81481E-6 L -0.34166 0.00463 " pathEditMode="relative" rAng="0" ptsTypes="AA">
                                      <p:cBhvr>
                                        <p:cTn id="10" dur="2000" fill="hold"/>
                                        <p:tgtEl>
                                          <p:spTgt spid="4"/>
                                        </p:tgtEl>
                                        <p:attrNameLst>
                                          <p:attrName>ppt_x</p:attrName>
                                          <p:attrName>ppt_y</p:attrName>
                                        </p:attrNameLst>
                                      </p:cBhvr>
                                      <p:rCtr x="-17083" y="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AFD0B0-0F1E-4A05-B1AA-E6B7642312C5}"/>
              </a:ext>
            </a:extLst>
          </p:cNvPr>
          <p:cNvSpPr txBox="1"/>
          <p:nvPr/>
        </p:nvSpPr>
        <p:spPr>
          <a:xfrm>
            <a:off x="10101943" y="0"/>
            <a:ext cx="2090057" cy="4247317"/>
          </a:xfrm>
          <a:prstGeom prst="rect">
            <a:avLst/>
          </a:prstGeom>
          <a:noFill/>
        </p:spPr>
        <p:txBody>
          <a:bodyPr wrap="square" rtlCol="0">
            <a:spAutoFit/>
          </a:bodyPr>
          <a:lstStyle/>
          <a:p>
            <a:r>
              <a:rPr lang="en-GB" dirty="0"/>
              <a:t>Developer</a:t>
            </a:r>
          </a:p>
          <a:p>
            <a:r>
              <a:rPr lang="en-GB" dirty="0"/>
              <a:t>Laptop</a:t>
            </a:r>
          </a:p>
          <a:p>
            <a:r>
              <a:rPr lang="en-GB" dirty="0"/>
              <a:t>Application</a:t>
            </a:r>
          </a:p>
          <a:p>
            <a:r>
              <a:rPr lang="en-GB" dirty="0"/>
              <a:t>Version Control</a:t>
            </a:r>
          </a:p>
          <a:p>
            <a:r>
              <a:rPr lang="en-GB" dirty="0"/>
              <a:t>Subscription</a:t>
            </a:r>
          </a:p>
          <a:p>
            <a:r>
              <a:rPr lang="en-GB" dirty="0"/>
              <a:t>AAD – user and permission</a:t>
            </a:r>
          </a:p>
          <a:p>
            <a:r>
              <a:rPr lang="en-GB" dirty="0"/>
              <a:t>Resource Group</a:t>
            </a:r>
          </a:p>
          <a:p>
            <a:r>
              <a:rPr lang="en-GB" dirty="0"/>
              <a:t>WebApp + Application</a:t>
            </a:r>
          </a:p>
          <a:p>
            <a:r>
              <a:rPr lang="en-GB" dirty="0"/>
              <a:t>Table Storage+ Storage Account</a:t>
            </a:r>
          </a:p>
          <a:p>
            <a:endParaRPr lang="en-GB" dirty="0"/>
          </a:p>
          <a:p>
            <a:endParaRPr lang="en-GB" dirty="0"/>
          </a:p>
          <a:p>
            <a:endParaRPr lang="en-GB" dirty="0"/>
          </a:p>
        </p:txBody>
      </p:sp>
      <p:sp>
        <p:nvSpPr>
          <p:cNvPr id="6" name="TextBox 5">
            <a:extLst>
              <a:ext uri="{FF2B5EF4-FFF2-40B4-BE49-F238E27FC236}">
                <a16:creationId xmlns:a16="http://schemas.microsoft.com/office/drawing/2014/main" id="{35CF0A37-EF0D-427D-9A58-F3689EFD4CFF}"/>
              </a:ext>
            </a:extLst>
          </p:cNvPr>
          <p:cNvSpPr txBox="1"/>
          <p:nvPr/>
        </p:nvSpPr>
        <p:spPr>
          <a:xfrm>
            <a:off x="4318635" y="391730"/>
            <a:ext cx="3554727" cy="646331"/>
          </a:xfrm>
          <a:prstGeom prst="rect">
            <a:avLst/>
          </a:prstGeom>
          <a:noFill/>
        </p:spPr>
        <p:txBody>
          <a:bodyPr wrap="square" rtlCol="0">
            <a:spAutoFit/>
          </a:bodyPr>
          <a:lstStyle/>
          <a:p>
            <a:r>
              <a:rPr lang="en-GB" sz="3600" dirty="0"/>
              <a:t>Need to connect</a:t>
            </a:r>
          </a:p>
        </p:txBody>
      </p:sp>
      <p:grpSp>
        <p:nvGrpSpPr>
          <p:cNvPr id="7" name="Group 6">
            <a:extLst>
              <a:ext uri="{FF2B5EF4-FFF2-40B4-BE49-F238E27FC236}">
                <a16:creationId xmlns:a16="http://schemas.microsoft.com/office/drawing/2014/main" id="{9638001B-E5EF-4169-9C5D-232237A6C610}"/>
              </a:ext>
            </a:extLst>
          </p:cNvPr>
          <p:cNvGrpSpPr/>
          <p:nvPr/>
        </p:nvGrpSpPr>
        <p:grpSpPr>
          <a:xfrm>
            <a:off x="426032" y="1254499"/>
            <a:ext cx="2977584" cy="4389575"/>
            <a:chOff x="688350" y="1468847"/>
            <a:chExt cx="2977584" cy="4389575"/>
          </a:xfrm>
        </p:grpSpPr>
        <p:grpSp>
          <p:nvGrpSpPr>
            <p:cNvPr id="2" name="Group 1">
              <a:extLst>
                <a:ext uri="{FF2B5EF4-FFF2-40B4-BE49-F238E27FC236}">
                  <a16:creationId xmlns:a16="http://schemas.microsoft.com/office/drawing/2014/main" id="{5648E7AC-07B5-4EFF-A20A-1F0A7386D38A}"/>
                </a:ext>
              </a:extLst>
            </p:cNvPr>
            <p:cNvGrpSpPr/>
            <p:nvPr/>
          </p:nvGrpSpPr>
          <p:grpSpPr>
            <a:xfrm>
              <a:off x="688350" y="1468847"/>
              <a:ext cx="2977584" cy="4389575"/>
              <a:chOff x="2946400" y="1775530"/>
              <a:chExt cx="2977584" cy="4389575"/>
            </a:xfrm>
          </p:grpSpPr>
          <p:pic>
            <p:nvPicPr>
              <p:cNvPr id="48" name="Picture 47">
                <a:extLst>
                  <a:ext uri="{FF2B5EF4-FFF2-40B4-BE49-F238E27FC236}">
                    <a16:creationId xmlns:a16="http://schemas.microsoft.com/office/drawing/2014/main" id="{62CF70DF-DC59-4F40-A77A-2884D6CA7CEF}"/>
                  </a:ext>
                </a:extLst>
              </p:cNvPr>
              <p:cNvPicPr>
                <a:picLocks noChangeAspect="1"/>
              </p:cNvPicPr>
              <p:nvPr/>
            </p:nvPicPr>
            <p:blipFill>
              <a:blip r:embed="rId3"/>
              <a:stretch>
                <a:fillRect/>
              </a:stretch>
            </p:blipFill>
            <p:spPr>
              <a:xfrm>
                <a:off x="2946400" y="1775530"/>
                <a:ext cx="2977584" cy="4389575"/>
              </a:xfrm>
              <a:prstGeom prst="rect">
                <a:avLst/>
              </a:prstGeom>
            </p:spPr>
          </p:pic>
          <p:sp>
            <p:nvSpPr>
              <p:cNvPr id="47" name="Rectangle 46">
                <a:extLst>
                  <a:ext uri="{FF2B5EF4-FFF2-40B4-BE49-F238E27FC236}">
                    <a16:creationId xmlns:a16="http://schemas.microsoft.com/office/drawing/2014/main" id="{FCD728E8-D19B-449F-BBA9-324474E9246A}"/>
                  </a:ext>
                </a:extLst>
              </p:cNvPr>
              <p:cNvSpPr/>
              <p:nvPr/>
            </p:nvSpPr>
            <p:spPr>
              <a:xfrm>
                <a:off x="3320718" y="1855213"/>
                <a:ext cx="2228946"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Storage Account</a:t>
                </a:r>
              </a:p>
            </p:txBody>
          </p:sp>
        </p:grpSp>
        <p:grpSp>
          <p:nvGrpSpPr>
            <p:cNvPr id="4" name="Group 3">
              <a:extLst>
                <a:ext uri="{FF2B5EF4-FFF2-40B4-BE49-F238E27FC236}">
                  <a16:creationId xmlns:a16="http://schemas.microsoft.com/office/drawing/2014/main" id="{D26C3218-5CE4-41B0-8BE4-5E47627828EE}"/>
                </a:ext>
              </a:extLst>
            </p:cNvPr>
            <p:cNvGrpSpPr/>
            <p:nvPr/>
          </p:nvGrpSpPr>
          <p:grpSpPr>
            <a:xfrm>
              <a:off x="922997" y="2943512"/>
              <a:ext cx="2599803" cy="554087"/>
              <a:chOff x="6055411" y="3236668"/>
              <a:chExt cx="2599803" cy="554087"/>
            </a:xfrm>
          </p:grpSpPr>
          <p:sp>
            <p:nvSpPr>
              <p:cNvPr id="50" name="Rectangle 49">
                <a:extLst>
                  <a:ext uri="{FF2B5EF4-FFF2-40B4-BE49-F238E27FC236}">
                    <a16:creationId xmlns:a16="http://schemas.microsoft.com/office/drawing/2014/main" id="{EB49E8AA-6E89-4C8C-A363-BC84CCE1015D}"/>
                  </a:ext>
                </a:extLst>
              </p:cNvPr>
              <p:cNvSpPr/>
              <p:nvPr/>
            </p:nvSpPr>
            <p:spPr>
              <a:xfrm>
                <a:off x="6055411" y="3236668"/>
                <a:ext cx="2599803" cy="55408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Ins="360000" rtlCol="0" anchor="ctr"/>
              <a:lstStyle/>
              <a:p>
                <a:r>
                  <a:rPr lang="en-GB" dirty="0"/>
                  <a:t>Table</a:t>
                </a:r>
              </a:p>
            </p:txBody>
          </p:sp>
          <p:pic>
            <p:nvPicPr>
              <p:cNvPr id="55" name="Picture 54">
                <a:extLst>
                  <a:ext uri="{FF2B5EF4-FFF2-40B4-BE49-F238E27FC236}">
                    <a16:creationId xmlns:a16="http://schemas.microsoft.com/office/drawing/2014/main" id="{26D19FF4-823A-4D22-9578-A11657E31F73}"/>
                  </a:ext>
                </a:extLst>
              </p:cNvPr>
              <p:cNvPicPr>
                <a:picLocks noChangeAspect="1"/>
              </p:cNvPicPr>
              <p:nvPr/>
            </p:nvPicPr>
            <p:blipFill>
              <a:blip r:embed="rId4"/>
              <a:stretch>
                <a:fillRect/>
              </a:stretch>
            </p:blipFill>
            <p:spPr>
              <a:xfrm>
                <a:off x="7996993" y="3285287"/>
                <a:ext cx="471621" cy="433546"/>
              </a:xfrm>
              <a:prstGeom prst="rect">
                <a:avLst/>
              </a:prstGeom>
            </p:spPr>
          </p:pic>
        </p:grpSp>
        <p:sp>
          <p:nvSpPr>
            <p:cNvPr id="13" name="Rectangle 12">
              <a:extLst>
                <a:ext uri="{FF2B5EF4-FFF2-40B4-BE49-F238E27FC236}">
                  <a16:creationId xmlns:a16="http://schemas.microsoft.com/office/drawing/2014/main" id="{CC2CC2BC-CA16-4419-8869-9B4A08C9315A}"/>
                </a:ext>
              </a:extLst>
            </p:cNvPr>
            <p:cNvSpPr/>
            <p:nvPr/>
          </p:nvSpPr>
          <p:spPr>
            <a:xfrm>
              <a:off x="915337" y="2171859"/>
              <a:ext cx="2599803" cy="62222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50000"/>
                      <a:lumOff val="50000"/>
                    </a:schemeClr>
                  </a:solidFill>
                </a:rPr>
                <a:t>// stg1ad4g7</a:t>
              </a:r>
            </a:p>
          </p:txBody>
        </p:sp>
      </p:grpSp>
      <p:grpSp>
        <p:nvGrpSpPr>
          <p:cNvPr id="12" name="Group 11">
            <a:extLst>
              <a:ext uri="{FF2B5EF4-FFF2-40B4-BE49-F238E27FC236}">
                <a16:creationId xmlns:a16="http://schemas.microsoft.com/office/drawing/2014/main" id="{A1E5CB80-28ED-4C15-A45A-FE2D9CCB8545}"/>
              </a:ext>
            </a:extLst>
          </p:cNvPr>
          <p:cNvGrpSpPr/>
          <p:nvPr/>
        </p:nvGrpSpPr>
        <p:grpSpPr>
          <a:xfrm>
            <a:off x="4561084" y="2218241"/>
            <a:ext cx="5351967" cy="2890788"/>
            <a:chOff x="648783" y="3237995"/>
            <a:chExt cx="4320000" cy="2415484"/>
          </a:xfrm>
        </p:grpSpPr>
        <p:grpSp>
          <p:nvGrpSpPr>
            <p:cNvPr id="14" name="Group 13">
              <a:extLst>
                <a:ext uri="{FF2B5EF4-FFF2-40B4-BE49-F238E27FC236}">
                  <a16:creationId xmlns:a16="http://schemas.microsoft.com/office/drawing/2014/main" id="{2F62F451-A82C-442A-BF98-12B044450B67}"/>
                </a:ext>
              </a:extLst>
            </p:cNvPr>
            <p:cNvGrpSpPr/>
            <p:nvPr/>
          </p:nvGrpSpPr>
          <p:grpSpPr>
            <a:xfrm>
              <a:off x="648783" y="3237995"/>
              <a:ext cx="4320000" cy="2415484"/>
              <a:chOff x="3991896" y="2673869"/>
              <a:chExt cx="4320000" cy="2415484"/>
            </a:xfrm>
          </p:grpSpPr>
          <p:pic>
            <p:nvPicPr>
              <p:cNvPr id="16" name="Picture 15">
                <a:extLst>
                  <a:ext uri="{FF2B5EF4-FFF2-40B4-BE49-F238E27FC236}">
                    <a16:creationId xmlns:a16="http://schemas.microsoft.com/office/drawing/2014/main" id="{18E12FC6-E387-4D2F-B4D4-6490883602F7}"/>
                  </a:ext>
                </a:extLst>
              </p:cNvPr>
              <p:cNvPicPr>
                <a:picLocks noChangeAspect="1"/>
              </p:cNvPicPr>
              <p:nvPr/>
            </p:nvPicPr>
            <p:blipFill>
              <a:blip r:embed="rId5"/>
              <a:stretch>
                <a:fillRect/>
              </a:stretch>
            </p:blipFill>
            <p:spPr>
              <a:xfrm>
                <a:off x="3991897" y="2673869"/>
                <a:ext cx="2160000" cy="2415484"/>
              </a:xfrm>
              <a:prstGeom prst="rect">
                <a:avLst/>
              </a:prstGeom>
            </p:spPr>
          </p:pic>
          <p:sp>
            <p:nvSpPr>
              <p:cNvPr id="17" name="Rectangle 16">
                <a:extLst>
                  <a:ext uri="{FF2B5EF4-FFF2-40B4-BE49-F238E27FC236}">
                    <a16:creationId xmlns:a16="http://schemas.microsoft.com/office/drawing/2014/main" id="{CF8333BE-4143-416B-9C20-3CB26AEC7940}"/>
                  </a:ext>
                </a:extLst>
              </p:cNvPr>
              <p:cNvSpPr/>
              <p:nvPr/>
            </p:nvSpPr>
            <p:spPr>
              <a:xfrm>
                <a:off x="3991896" y="2674373"/>
                <a:ext cx="4320000" cy="241498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Rectangle 14">
              <a:extLst>
                <a:ext uri="{FF2B5EF4-FFF2-40B4-BE49-F238E27FC236}">
                  <a16:creationId xmlns:a16="http://schemas.microsoft.com/office/drawing/2014/main" id="{86D427D1-E38D-4770-A7A1-5BE5D8DDB753}"/>
                </a:ext>
              </a:extLst>
            </p:cNvPr>
            <p:cNvSpPr/>
            <p:nvPr/>
          </p:nvSpPr>
          <p:spPr>
            <a:xfrm>
              <a:off x="3205978" y="5252166"/>
              <a:ext cx="1320170"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Key Vault</a:t>
              </a:r>
            </a:p>
          </p:txBody>
        </p:sp>
      </p:grpSp>
      <p:sp>
        <p:nvSpPr>
          <p:cNvPr id="18" name="Rectangle 17">
            <a:extLst>
              <a:ext uri="{FF2B5EF4-FFF2-40B4-BE49-F238E27FC236}">
                <a16:creationId xmlns:a16="http://schemas.microsoft.com/office/drawing/2014/main" id="{071E0BE6-684B-4CCA-A6A7-E3ACE167F93D}"/>
              </a:ext>
            </a:extLst>
          </p:cNvPr>
          <p:cNvSpPr/>
          <p:nvPr/>
        </p:nvSpPr>
        <p:spPr>
          <a:xfrm>
            <a:off x="657667" y="1966392"/>
            <a:ext cx="2599803" cy="62222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50000"/>
                    <a:lumOff val="50000"/>
                  </a:schemeClr>
                </a:solidFill>
              </a:rPr>
              <a:t>// stg1ad4g7</a:t>
            </a:r>
          </a:p>
        </p:txBody>
      </p:sp>
      <p:sp>
        <p:nvSpPr>
          <p:cNvPr id="19" name="Rectangle: Rounded Corners 18">
            <a:extLst>
              <a:ext uri="{FF2B5EF4-FFF2-40B4-BE49-F238E27FC236}">
                <a16:creationId xmlns:a16="http://schemas.microsoft.com/office/drawing/2014/main" id="{94FB2691-5C14-4AE3-9138-0A7981229F8D}"/>
              </a:ext>
            </a:extLst>
          </p:cNvPr>
          <p:cNvSpPr/>
          <p:nvPr/>
        </p:nvSpPr>
        <p:spPr>
          <a:xfrm>
            <a:off x="579863" y="6010507"/>
            <a:ext cx="10541671" cy="8474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GB" dirty="0"/>
              <a:t>Add </a:t>
            </a:r>
            <a:r>
              <a:rPr lang="en-GB" dirty="0" err="1"/>
              <a:t>KeyVault</a:t>
            </a:r>
            <a:r>
              <a:rPr lang="en-GB" dirty="0"/>
              <a:t> – put Storage Account’s connection string in </a:t>
            </a:r>
            <a:r>
              <a:rPr lang="en-GB" dirty="0" err="1"/>
              <a:t>KeyVault</a:t>
            </a:r>
            <a:endParaRPr lang="en-GB" dirty="0"/>
          </a:p>
        </p:txBody>
      </p:sp>
      <p:sp>
        <p:nvSpPr>
          <p:cNvPr id="20" name="&quot;Securely&quot;">
            <a:extLst>
              <a:ext uri="{FF2B5EF4-FFF2-40B4-BE49-F238E27FC236}">
                <a16:creationId xmlns:a16="http://schemas.microsoft.com/office/drawing/2014/main" id="{34A3807D-192E-4759-A4DE-3CD1002DC823}"/>
              </a:ext>
            </a:extLst>
          </p:cNvPr>
          <p:cNvSpPr txBox="1"/>
          <p:nvPr/>
        </p:nvSpPr>
        <p:spPr>
          <a:xfrm>
            <a:off x="4318635" y="887027"/>
            <a:ext cx="3554727" cy="646331"/>
          </a:xfrm>
          <a:prstGeom prst="rect">
            <a:avLst/>
          </a:prstGeom>
          <a:noFill/>
        </p:spPr>
        <p:txBody>
          <a:bodyPr wrap="square" rtlCol="0">
            <a:spAutoFit/>
          </a:bodyPr>
          <a:lstStyle/>
          <a:p>
            <a:r>
              <a:rPr lang="en-GB" sz="3600" dirty="0"/>
              <a:t>securely</a:t>
            </a:r>
          </a:p>
        </p:txBody>
      </p:sp>
    </p:spTree>
    <p:extLst>
      <p:ext uri="{BB962C8B-B14F-4D97-AF65-F5344CB8AC3E}">
        <p14:creationId xmlns:p14="http://schemas.microsoft.com/office/powerpoint/2010/main" val="401319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0" nodeType="clickEffect">
                                  <p:stCondLst>
                                    <p:cond delay="0"/>
                                  </p:stCondLst>
                                  <p:childTnLst>
                                    <p:animMotion origin="layout" path="M 3.125E-6 4.07407E-6 L 0.5345 0.09074 " pathEditMode="relative" rAng="0" ptsTypes="AA">
                                      <p:cBhvr>
                                        <p:cTn id="16" dur="2000" fill="hold"/>
                                        <p:tgtEl>
                                          <p:spTgt spid="18"/>
                                        </p:tgtEl>
                                        <p:attrNameLst>
                                          <p:attrName>ppt_x</p:attrName>
                                          <p:attrName>ppt_y</p:attrName>
                                        </p:attrNameLst>
                                      </p:cBhvr>
                                      <p:rCtr x="26719" y="4537"/>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FC519D-1B10-4118-B52A-5EF7751E008B}"/>
              </a:ext>
            </a:extLst>
          </p:cNvPr>
          <p:cNvSpPr/>
          <p:nvPr/>
        </p:nvSpPr>
        <p:spPr>
          <a:xfrm>
            <a:off x="389107" y="389106"/>
            <a:ext cx="9030939" cy="6050605"/>
          </a:xfrm>
          <a:prstGeom prst="rect">
            <a:avLst/>
          </a:prstGeom>
          <a:solidFill>
            <a:schemeClr val="accent4">
              <a:lumMod val="20000"/>
              <a:lumOff val="80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31">
            <a:extLst>
              <a:ext uri="{FF2B5EF4-FFF2-40B4-BE49-F238E27FC236}">
                <a16:creationId xmlns:a16="http://schemas.microsoft.com/office/drawing/2014/main" id="{76152B96-3B4E-42FD-98BE-602C7C7D766D}"/>
              </a:ext>
            </a:extLst>
          </p:cNvPr>
          <p:cNvSpPr/>
          <p:nvPr/>
        </p:nvSpPr>
        <p:spPr>
          <a:xfrm>
            <a:off x="316808" y="2688806"/>
            <a:ext cx="162117" cy="13967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a:extLst>
              <a:ext uri="{FF2B5EF4-FFF2-40B4-BE49-F238E27FC236}">
                <a16:creationId xmlns:a16="http://schemas.microsoft.com/office/drawing/2014/main" id="{7D2BD44D-9473-4725-93D1-263F6EB82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6" y="2650033"/>
            <a:ext cx="488642" cy="789344"/>
          </a:xfrm>
          <a:prstGeom prst="rect">
            <a:avLst/>
          </a:prstGeom>
        </p:spPr>
      </p:pic>
      <p:sp>
        <p:nvSpPr>
          <p:cNvPr id="27" name="Rectangle 26">
            <a:extLst>
              <a:ext uri="{FF2B5EF4-FFF2-40B4-BE49-F238E27FC236}">
                <a16:creationId xmlns:a16="http://schemas.microsoft.com/office/drawing/2014/main" id="{740550BA-772C-464A-8080-5F63C597F51A}"/>
              </a:ext>
            </a:extLst>
          </p:cNvPr>
          <p:cNvSpPr/>
          <p:nvPr/>
        </p:nvSpPr>
        <p:spPr>
          <a:xfrm>
            <a:off x="1453916" y="947832"/>
            <a:ext cx="1689162" cy="1940686"/>
          </a:xfrm>
          <a:prstGeom prst="rect">
            <a:avLst/>
          </a:prstGeom>
          <a:solidFill>
            <a:schemeClr val="bg1"/>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641C7220-7BE9-4008-8195-95C55649F067}"/>
              </a:ext>
            </a:extLst>
          </p:cNvPr>
          <p:cNvGrpSpPr/>
          <p:nvPr/>
        </p:nvGrpSpPr>
        <p:grpSpPr>
          <a:xfrm>
            <a:off x="1684689" y="2536931"/>
            <a:ext cx="672381" cy="719329"/>
            <a:chOff x="4304496" y="1902083"/>
            <a:chExt cx="372619" cy="375040"/>
          </a:xfrm>
        </p:grpSpPr>
        <p:sp>
          <p:nvSpPr>
            <p:cNvPr id="29" name="Rectangle 28">
              <a:extLst>
                <a:ext uri="{FF2B5EF4-FFF2-40B4-BE49-F238E27FC236}">
                  <a16:creationId xmlns:a16="http://schemas.microsoft.com/office/drawing/2014/main" id="{076739BA-6985-45CF-8D6B-25EB3C248A8F}"/>
                </a:ext>
              </a:extLst>
            </p:cNvPr>
            <p:cNvSpPr/>
            <p:nvPr/>
          </p:nvSpPr>
          <p:spPr>
            <a:xfrm>
              <a:off x="4304496" y="1931626"/>
              <a:ext cx="372617" cy="30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 descr="Image result for azure resource group">
              <a:extLst>
                <a:ext uri="{FF2B5EF4-FFF2-40B4-BE49-F238E27FC236}">
                  <a16:creationId xmlns:a16="http://schemas.microsoft.com/office/drawing/2014/main" id="{3A5BDC46-0CC7-4676-964B-E21754B56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497" y="1902083"/>
              <a:ext cx="372618" cy="375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72EE1BF4-1D68-4081-97E9-E4E75F47C0AB}"/>
              </a:ext>
            </a:extLst>
          </p:cNvPr>
          <p:cNvGrpSpPr/>
          <p:nvPr/>
        </p:nvGrpSpPr>
        <p:grpSpPr>
          <a:xfrm>
            <a:off x="1684689" y="1101595"/>
            <a:ext cx="502699" cy="753627"/>
            <a:chOff x="5993698" y="1278568"/>
            <a:chExt cx="823601" cy="1234714"/>
          </a:xfrm>
        </p:grpSpPr>
        <p:grpSp>
          <p:nvGrpSpPr>
            <p:cNvPr id="23" name="WebApp">
              <a:extLst>
                <a:ext uri="{FF2B5EF4-FFF2-40B4-BE49-F238E27FC236}">
                  <a16:creationId xmlns:a16="http://schemas.microsoft.com/office/drawing/2014/main" id="{4E5D4323-CF11-4FBA-88B4-5EBEE66FB771}"/>
                </a:ext>
              </a:extLst>
            </p:cNvPr>
            <p:cNvGrpSpPr/>
            <p:nvPr/>
          </p:nvGrpSpPr>
          <p:grpSpPr>
            <a:xfrm>
              <a:off x="5993698" y="1677672"/>
              <a:ext cx="823601" cy="835610"/>
              <a:chOff x="419100" y="359327"/>
              <a:chExt cx="2190961" cy="2222911"/>
            </a:xfrm>
          </p:grpSpPr>
          <p:sp>
            <p:nvSpPr>
              <p:cNvPr id="25" name="Rectangle 24">
                <a:extLst>
                  <a:ext uri="{FF2B5EF4-FFF2-40B4-BE49-F238E27FC236}">
                    <a16:creationId xmlns:a16="http://schemas.microsoft.com/office/drawing/2014/main" id="{8240C335-27E1-43B8-9E68-4C63A4449AA3}"/>
                  </a:ext>
                </a:extLst>
              </p:cNvPr>
              <p:cNvSpPr/>
              <p:nvPr/>
            </p:nvSpPr>
            <p:spPr>
              <a:xfrm>
                <a:off x="419100" y="359327"/>
                <a:ext cx="2160000" cy="2222911"/>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26" name="Picture 25" descr="Image result for azure webapp">
                <a:extLst>
                  <a:ext uri="{FF2B5EF4-FFF2-40B4-BE49-F238E27FC236}">
                    <a16:creationId xmlns:a16="http://schemas.microsoft.com/office/drawing/2014/main" id="{771203BC-48B7-4DE1-A789-A11AA28B5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61" y="380294"/>
                <a:ext cx="2160000" cy="2160000"/>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Partial Circle 23">
              <a:extLst>
                <a:ext uri="{FF2B5EF4-FFF2-40B4-BE49-F238E27FC236}">
                  <a16:creationId xmlns:a16="http://schemas.microsoft.com/office/drawing/2014/main" id="{18D9EF48-504C-4B44-B669-A99A5F650930}"/>
                </a:ext>
              </a:extLst>
            </p:cNvPr>
            <p:cNvSpPr>
              <a:spLocks noChangeAspect="1"/>
            </p:cNvSpPr>
            <p:nvPr/>
          </p:nvSpPr>
          <p:spPr>
            <a:xfrm rot="10800000">
              <a:off x="5995942" y="1278568"/>
              <a:ext cx="811961" cy="811961"/>
            </a:xfrm>
            <a:prstGeom prst="pie">
              <a:avLst>
                <a:gd name="adj1" fmla="val 0"/>
                <a:gd name="adj2" fmla="val 10799505"/>
              </a:avLst>
            </a:prstGeom>
            <a:ln w="190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grpSp>
      <p:pic>
        <p:nvPicPr>
          <p:cNvPr id="34" name="Picture 33">
            <a:extLst>
              <a:ext uri="{FF2B5EF4-FFF2-40B4-BE49-F238E27FC236}">
                <a16:creationId xmlns:a16="http://schemas.microsoft.com/office/drawing/2014/main" id="{7A6BCDA5-29AC-4C50-A1C7-1A30C471FF2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154" b="97885" l="3871" r="96559">
                        <a14:foregroundMark x1="18065" y1="23846" x2="9462" y2="41923"/>
                        <a14:foregroundMark x1="9462" y1="41923" x2="6882" y2="63846"/>
                        <a14:foregroundMark x1="6882" y1="63846" x2="16774" y2="82115"/>
                        <a14:foregroundMark x1="16774" y1="82115" x2="36344" y2="93077"/>
                        <a14:foregroundMark x1="36344" y1="93077" x2="59785" y2="95192"/>
                        <a14:foregroundMark x1="59785" y1="95192" x2="79355" y2="85577"/>
                        <a14:foregroundMark x1="79355" y1="85577" x2="90108" y2="67885"/>
                        <a14:foregroundMark x1="90108" y1="67885" x2="92258" y2="47115"/>
                        <a14:foregroundMark x1="92258" y1="47115" x2="84086" y2="26731"/>
                        <a14:foregroundMark x1="35699" y1="10962" x2="58495" y2="5577"/>
                        <a14:foregroundMark x1="58495" y1="5577" x2="66022" y2="10962"/>
                        <a14:foregroundMark x1="45591" y1="1346" x2="55699" y2="1923"/>
                        <a14:foregroundMark x1="20000" y1="19808" x2="20000" y2="19808"/>
                        <a14:foregroundMark x1="4301" y1="41731" x2="4301" y2="63654"/>
                        <a14:foregroundMark x1="33118" y1="94038" x2="54839" y2="97885"/>
                        <a14:foregroundMark x1="54839" y1="97885" x2="66237" y2="92692"/>
                        <a14:foregroundMark x1="96559" y1="64615" x2="96129" y2="46538"/>
                      </a14:backgroundRemoval>
                    </a14:imgEffect>
                  </a14:imgLayer>
                </a14:imgProps>
              </a:ext>
            </a:extLst>
          </a:blip>
          <a:stretch>
            <a:fillRect/>
          </a:stretch>
        </p:blipFill>
        <p:spPr>
          <a:xfrm>
            <a:off x="2468979" y="1217348"/>
            <a:ext cx="495595" cy="554214"/>
          </a:xfrm>
          <a:prstGeom prst="rect">
            <a:avLst/>
          </a:prstGeom>
        </p:spPr>
      </p:pic>
      <p:pic>
        <p:nvPicPr>
          <p:cNvPr id="35" name="Picture 34">
            <a:extLst>
              <a:ext uri="{FF2B5EF4-FFF2-40B4-BE49-F238E27FC236}">
                <a16:creationId xmlns:a16="http://schemas.microsoft.com/office/drawing/2014/main" id="{EE446762-EAB5-412A-A414-21283F76BD0A}"/>
              </a:ext>
            </a:extLst>
          </p:cNvPr>
          <p:cNvPicPr>
            <a:picLocks noChangeAspect="1"/>
          </p:cNvPicPr>
          <p:nvPr/>
        </p:nvPicPr>
        <p:blipFill>
          <a:blip r:embed="rId7"/>
          <a:stretch>
            <a:fillRect/>
          </a:stretch>
        </p:blipFill>
        <p:spPr>
          <a:xfrm>
            <a:off x="2468979" y="1918175"/>
            <a:ext cx="495595" cy="730607"/>
          </a:xfrm>
          <a:prstGeom prst="rect">
            <a:avLst/>
          </a:prstGeom>
        </p:spPr>
      </p:pic>
      <p:pic>
        <p:nvPicPr>
          <p:cNvPr id="39" name="Picture 2" descr="http://www.clker.com/cliparts/6/w/x/R/M/N/open-book-outline-md.png">
            <a:extLst>
              <a:ext uri="{FF2B5EF4-FFF2-40B4-BE49-F238E27FC236}">
                <a16:creationId xmlns:a16="http://schemas.microsoft.com/office/drawing/2014/main" id="{52298F62-B44A-4454-8942-CF4895020F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18105" y="1019306"/>
            <a:ext cx="1784788" cy="1432605"/>
          </a:xfrm>
          <a:prstGeom prst="rect">
            <a:avLst/>
          </a:prstGeom>
          <a:noFill/>
          <a:extLst>
            <a:ext uri="{909E8E84-426E-40DD-AFC4-6F175D3DCCD1}">
              <a14:hiddenFill xmlns:a14="http://schemas.microsoft.com/office/drawing/2010/main">
                <a:solidFill>
                  <a:srgbClr val="FFFFFF"/>
                </a:solidFill>
              </a14:hiddenFill>
            </a:ext>
          </a:extLst>
        </p:spPr>
      </p:pic>
      <p:pic>
        <p:nvPicPr>
          <p:cNvPr id="40" name="Graphic 39" descr="User">
            <a:extLst>
              <a:ext uri="{FF2B5EF4-FFF2-40B4-BE49-F238E27FC236}">
                <a16:creationId xmlns:a16="http://schemas.microsoft.com/office/drawing/2014/main" id="{8BA4D955-B4CE-4302-BE6B-1591C0C667F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1941" y="1135493"/>
            <a:ext cx="402296" cy="400446"/>
          </a:xfrm>
          <a:prstGeom prst="rect">
            <a:avLst/>
          </a:prstGeom>
        </p:spPr>
      </p:pic>
      <p:pic>
        <p:nvPicPr>
          <p:cNvPr id="41" name="Graphic 40" descr="User">
            <a:extLst>
              <a:ext uri="{FF2B5EF4-FFF2-40B4-BE49-F238E27FC236}">
                <a16:creationId xmlns:a16="http://schemas.microsoft.com/office/drawing/2014/main" id="{C27C2CE8-FAA9-45B1-B57F-6BD0AAE9AE5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457407" y="1143919"/>
            <a:ext cx="397293" cy="395466"/>
          </a:xfrm>
          <a:prstGeom prst="rect">
            <a:avLst/>
          </a:prstGeom>
        </p:spPr>
      </p:pic>
      <p:pic>
        <p:nvPicPr>
          <p:cNvPr id="45" name="Graphic 44" descr="User">
            <a:extLst>
              <a:ext uri="{FF2B5EF4-FFF2-40B4-BE49-F238E27FC236}">
                <a16:creationId xmlns:a16="http://schemas.microsoft.com/office/drawing/2014/main" id="{B551354B-1CD9-4278-A712-D4242FD6522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088929" y="1525893"/>
            <a:ext cx="402296" cy="400446"/>
          </a:xfrm>
          <a:prstGeom prst="rect">
            <a:avLst/>
          </a:prstGeom>
        </p:spPr>
      </p:pic>
      <p:pic>
        <p:nvPicPr>
          <p:cNvPr id="46" name="Graphic 45" descr="User">
            <a:extLst>
              <a:ext uri="{FF2B5EF4-FFF2-40B4-BE49-F238E27FC236}">
                <a16:creationId xmlns:a16="http://schemas.microsoft.com/office/drawing/2014/main" id="{9493EEBF-B98A-49CE-BB31-025C7F2000F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452468" y="1517493"/>
            <a:ext cx="402296" cy="400446"/>
          </a:xfrm>
          <a:prstGeom prst="rect">
            <a:avLst/>
          </a:prstGeom>
        </p:spPr>
      </p:pic>
      <p:pic>
        <p:nvPicPr>
          <p:cNvPr id="47" name="Graphic 46" descr="User">
            <a:extLst>
              <a:ext uri="{FF2B5EF4-FFF2-40B4-BE49-F238E27FC236}">
                <a16:creationId xmlns:a16="http://schemas.microsoft.com/office/drawing/2014/main" id="{E7A870F3-E2B1-4D53-9E27-24711C586F6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269491" y="1868898"/>
            <a:ext cx="402296" cy="400446"/>
          </a:xfrm>
          <a:prstGeom prst="rect">
            <a:avLst/>
          </a:prstGeom>
        </p:spPr>
      </p:pic>
      <p:pic>
        <p:nvPicPr>
          <p:cNvPr id="38" name="Picture 37" descr="Image result for azure active directory">
            <a:extLst>
              <a:ext uri="{FF2B5EF4-FFF2-40B4-BE49-F238E27FC236}">
                <a16:creationId xmlns:a16="http://schemas.microsoft.com/office/drawing/2014/main" id="{C2A335DF-7D4E-4193-BFD3-6F7B45D35D12}"/>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22532" r="22015"/>
          <a:stretch/>
        </p:blipFill>
        <p:spPr bwMode="auto">
          <a:xfrm>
            <a:off x="10665216" y="734818"/>
            <a:ext cx="513379" cy="48603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882BD08F-B6C9-4BDA-93EB-61E28DFB69D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737758" y="3620733"/>
            <a:ext cx="1367185" cy="1570714"/>
          </a:xfrm>
          <a:prstGeom prst="rect">
            <a:avLst/>
          </a:prstGeom>
        </p:spPr>
      </p:pic>
    </p:spTree>
    <p:extLst>
      <p:ext uri="{BB962C8B-B14F-4D97-AF65-F5344CB8AC3E}">
        <p14:creationId xmlns:p14="http://schemas.microsoft.com/office/powerpoint/2010/main" val="3437140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102C5-8F38-4B64-81F8-6C1203E8C747}"/>
              </a:ext>
            </a:extLst>
          </p:cNvPr>
          <p:cNvSpPr>
            <a:spLocks noGrp="1"/>
          </p:cNvSpPr>
          <p:nvPr>
            <p:ph type="title"/>
          </p:nvPr>
        </p:nvSpPr>
        <p:spPr/>
        <p:txBody>
          <a:bodyPr/>
          <a:lstStyle/>
          <a:p>
            <a:r>
              <a:rPr lang="en-GB" dirty="0"/>
              <a:t>They want more</a:t>
            </a:r>
          </a:p>
        </p:txBody>
      </p:sp>
      <p:sp>
        <p:nvSpPr>
          <p:cNvPr id="3" name="TextBox 2">
            <a:extLst>
              <a:ext uri="{FF2B5EF4-FFF2-40B4-BE49-F238E27FC236}">
                <a16:creationId xmlns:a16="http://schemas.microsoft.com/office/drawing/2014/main" id="{FC644CF6-3FBB-4A3F-8052-9C2C932814C6}"/>
              </a:ext>
            </a:extLst>
          </p:cNvPr>
          <p:cNvSpPr txBox="1"/>
          <p:nvPr/>
        </p:nvSpPr>
        <p:spPr>
          <a:xfrm>
            <a:off x="1018608" y="1476117"/>
            <a:ext cx="10737963" cy="5016758"/>
          </a:xfrm>
          <a:prstGeom prst="rect">
            <a:avLst/>
          </a:prstGeom>
          <a:noFill/>
        </p:spPr>
        <p:txBody>
          <a:bodyPr wrap="square" rtlCol="0">
            <a:spAutoFit/>
          </a:bodyPr>
          <a:lstStyle/>
          <a:p>
            <a:r>
              <a:rPr lang="en-GB" sz="4000" dirty="0">
                <a:solidFill>
                  <a:schemeClr val="bg1">
                    <a:lumMod val="50000"/>
                  </a:schemeClr>
                </a:solidFill>
              </a:rPr>
              <a:t>As a </a:t>
            </a:r>
          </a:p>
          <a:p>
            <a:pPr lvl="1"/>
            <a:r>
              <a:rPr lang="en-GB" sz="4000" dirty="0">
                <a:solidFill>
                  <a:schemeClr val="bg1">
                    <a:lumMod val="50000"/>
                  </a:schemeClr>
                </a:solidFill>
              </a:rPr>
              <a:t>Local Authority</a:t>
            </a:r>
          </a:p>
          <a:p>
            <a:endParaRPr lang="en-GB" sz="4000" dirty="0"/>
          </a:p>
          <a:p>
            <a:r>
              <a:rPr lang="en-GB" sz="4000" dirty="0"/>
              <a:t>I want </a:t>
            </a:r>
          </a:p>
          <a:p>
            <a:pPr lvl="1"/>
            <a:r>
              <a:rPr lang="en-GB" sz="4000" dirty="0"/>
              <a:t>a list of </a:t>
            </a:r>
            <a:r>
              <a:rPr lang="en-GB" sz="4000" u="sng" dirty="0"/>
              <a:t>heighted</a:t>
            </a:r>
            <a:r>
              <a:rPr lang="en-GB" sz="4000" dirty="0"/>
              <a:t> Residential Buildings in an area</a:t>
            </a:r>
          </a:p>
          <a:p>
            <a:endParaRPr lang="en-GB" sz="4000" dirty="0">
              <a:solidFill>
                <a:schemeClr val="bg1">
                  <a:lumMod val="50000"/>
                </a:schemeClr>
              </a:solidFill>
            </a:endParaRPr>
          </a:p>
          <a:p>
            <a:r>
              <a:rPr lang="en-GB" sz="4000" dirty="0">
                <a:solidFill>
                  <a:schemeClr val="bg1">
                    <a:lumMod val="50000"/>
                  </a:schemeClr>
                </a:solidFill>
              </a:rPr>
              <a:t>So That</a:t>
            </a:r>
          </a:p>
          <a:p>
            <a:pPr lvl="1"/>
            <a:r>
              <a:rPr lang="en-GB" sz="4000" dirty="0">
                <a:solidFill>
                  <a:schemeClr val="bg1">
                    <a:lumMod val="50000"/>
                  </a:schemeClr>
                </a:solidFill>
              </a:rPr>
              <a:t>I can use that data to make plans</a:t>
            </a:r>
          </a:p>
        </p:txBody>
      </p:sp>
    </p:spTree>
    <p:extLst>
      <p:ext uri="{BB962C8B-B14F-4D97-AF65-F5344CB8AC3E}">
        <p14:creationId xmlns:p14="http://schemas.microsoft.com/office/powerpoint/2010/main" val="423926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FC437A-7308-4F9D-8FB6-6FA6F2628697}"/>
              </a:ext>
            </a:extLst>
          </p:cNvPr>
          <p:cNvSpPr/>
          <p:nvPr/>
        </p:nvSpPr>
        <p:spPr>
          <a:xfrm>
            <a:off x="2133600" y="856978"/>
            <a:ext cx="8215086" cy="3170099"/>
          </a:xfrm>
          <a:prstGeom prst="rect">
            <a:avLst/>
          </a:prstGeom>
        </p:spPr>
        <p:txBody>
          <a:bodyPr wrap="square">
            <a:spAutoFit/>
          </a:bodyPr>
          <a:lstStyle/>
          <a:p>
            <a:r>
              <a:rPr lang="en-GB" sz="4000" dirty="0"/>
              <a:t>Query the building heights data source </a:t>
            </a:r>
          </a:p>
          <a:p>
            <a:r>
              <a:rPr lang="en-GB" sz="4000" dirty="0"/>
              <a:t>For every building</a:t>
            </a:r>
          </a:p>
          <a:p>
            <a:endParaRPr lang="en-GB" sz="4000" dirty="0"/>
          </a:p>
          <a:p>
            <a:r>
              <a:rPr lang="en-GB" sz="4000" dirty="0"/>
              <a:t>Simple Application</a:t>
            </a:r>
          </a:p>
          <a:p>
            <a:r>
              <a:rPr lang="en-GB" sz="4000" dirty="0"/>
              <a:t>+ Execution Environment</a:t>
            </a:r>
          </a:p>
        </p:txBody>
      </p:sp>
      <p:sp>
        <p:nvSpPr>
          <p:cNvPr id="4" name="Rectangle 3">
            <a:extLst>
              <a:ext uri="{FF2B5EF4-FFF2-40B4-BE49-F238E27FC236}">
                <a16:creationId xmlns:a16="http://schemas.microsoft.com/office/drawing/2014/main" id="{08EB8C5A-7B60-4035-86EF-25433E307F25}"/>
              </a:ext>
            </a:extLst>
          </p:cNvPr>
          <p:cNvSpPr/>
          <p:nvPr/>
        </p:nvSpPr>
        <p:spPr>
          <a:xfrm>
            <a:off x="2133600" y="4877434"/>
            <a:ext cx="8215086" cy="1323439"/>
          </a:xfrm>
          <a:prstGeom prst="rect">
            <a:avLst/>
          </a:prstGeom>
        </p:spPr>
        <p:txBody>
          <a:bodyPr wrap="square">
            <a:spAutoFit/>
          </a:bodyPr>
          <a:lstStyle/>
          <a:p>
            <a:r>
              <a:rPr lang="en-GB" sz="4000" dirty="0"/>
              <a:t>This feels like a lot of work – we need more developers!</a:t>
            </a:r>
          </a:p>
        </p:txBody>
      </p:sp>
    </p:spTree>
    <p:extLst>
      <p:ext uri="{BB962C8B-B14F-4D97-AF65-F5344CB8AC3E}">
        <p14:creationId xmlns:p14="http://schemas.microsoft.com/office/powerpoint/2010/main" val="182806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User">
            <a:extLst>
              <a:ext uri="{FF2B5EF4-FFF2-40B4-BE49-F238E27FC236}">
                <a16:creationId xmlns:a16="http://schemas.microsoft.com/office/drawing/2014/main" id="{28A49E04-4B19-4BC1-BAC0-EC71C49B10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13908" y="1042960"/>
            <a:ext cx="4582092" cy="4582092"/>
          </a:xfrm>
          <a:prstGeom prst="rect">
            <a:avLst/>
          </a:prstGeom>
        </p:spPr>
      </p:pic>
      <p:grpSp>
        <p:nvGrpSpPr>
          <p:cNvPr id="33" name="Group 32">
            <a:extLst>
              <a:ext uri="{FF2B5EF4-FFF2-40B4-BE49-F238E27FC236}">
                <a16:creationId xmlns:a16="http://schemas.microsoft.com/office/drawing/2014/main" id="{9F50C30A-1E89-4BDE-885B-CD64CE45AB9F}"/>
              </a:ext>
            </a:extLst>
          </p:cNvPr>
          <p:cNvGrpSpPr/>
          <p:nvPr/>
        </p:nvGrpSpPr>
        <p:grpSpPr>
          <a:xfrm rot="5400000">
            <a:off x="6776802" y="1928123"/>
            <a:ext cx="3503383" cy="3001754"/>
            <a:chOff x="127000" y="127000"/>
            <a:chExt cx="11709400" cy="6604000"/>
          </a:xfrm>
        </p:grpSpPr>
        <p:sp>
          <p:nvSpPr>
            <p:cNvPr id="6" name="Rectangle: Rounded Corners 5">
              <a:extLst>
                <a:ext uri="{FF2B5EF4-FFF2-40B4-BE49-F238E27FC236}">
                  <a16:creationId xmlns:a16="http://schemas.microsoft.com/office/drawing/2014/main" id="{61CAABE1-9ADA-4345-A5D1-EBB7DC1C7508}"/>
                </a:ext>
              </a:extLst>
            </p:cNvPr>
            <p:cNvSpPr/>
            <p:nvPr/>
          </p:nvSpPr>
          <p:spPr>
            <a:xfrm>
              <a:off x="127000" y="127000"/>
              <a:ext cx="5854700" cy="6604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79B5326A-0166-4201-BD85-A12C6FEB3CF2}"/>
                </a:ext>
              </a:extLst>
            </p:cNvPr>
            <p:cNvSpPr/>
            <p:nvPr/>
          </p:nvSpPr>
          <p:spPr>
            <a:xfrm>
              <a:off x="5981700" y="127000"/>
              <a:ext cx="5854700" cy="6604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561AC567-9666-41F2-9EA8-3F59CEBC1FFC}"/>
                </a:ext>
              </a:extLst>
            </p:cNvPr>
            <p:cNvSpPr/>
            <p:nvPr/>
          </p:nvSpPr>
          <p:spPr>
            <a:xfrm>
              <a:off x="355600" y="482600"/>
              <a:ext cx="5308600" cy="59880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054BE94E-0656-4EB5-9792-A9D088A08C21}"/>
                </a:ext>
              </a:extLst>
            </p:cNvPr>
            <p:cNvSpPr/>
            <p:nvPr/>
          </p:nvSpPr>
          <p:spPr>
            <a:xfrm>
              <a:off x="10820400" y="1450954"/>
              <a:ext cx="654050" cy="40513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10" name="Group 9">
              <a:extLst>
                <a:ext uri="{FF2B5EF4-FFF2-40B4-BE49-F238E27FC236}">
                  <a16:creationId xmlns:a16="http://schemas.microsoft.com/office/drawing/2014/main" id="{2AC396F4-A279-4689-965A-10E2416843D3}"/>
                </a:ext>
              </a:extLst>
            </p:cNvPr>
            <p:cNvGrpSpPr/>
            <p:nvPr/>
          </p:nvGrpSpPr>
          <p:grpSpPr>
            <a:xfrm>
              <a:off x="8128000" y="717550"/>
              <a:ext cx="654050" cy="5422900"/>
              <a:chOff x="7137400" y="711200"/>
              <a:chExt cx="654050" cy="5422900"/>
            </a:xfrm>
          </p:grpSpPr>
          <p:sp>
            <p:nvSpPr>
              <p:cNvPr id="11" name="Rectangle: Rounded Corners 10">
                <a:extLst>
                  <a:ext uri="{FF2B5EF4-FFF2-40B4-BE49-F238E27FC236}">
                    <a16:creationId xmlns:a16="http://schemas.microsoft.com/office/drawing/2014/main" id="{A6AFD9DB-18E7-44AC-924A-D2DBDE6F78D8}"/>
                  </a:ext>
                </a:extLst>
              </p:cNvPr>
              <p:cNvSpPr/>
              <p:nvPr/>
            </p:nvSpPr>
            <p:spPr>
              <a:xfrm>
                <a:off x="7137400" y="7112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CDAF00F0-7160-41AE-BCD7-3084A71EC391}"/>
                  </a:ext>
                </a:extLst>
              </p:cNvPr>
              <p:cNvSpPr/>
              <p:nvPr/>
            </p:nvSpPr>
            <p:spPr>
              <a:xfrm>
                <a:off x="7137400" y="14859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DA978DDB-1DB5-43FE-82AA-E2165B2F0451}"/>
                  </a:ext>
                </a:extLst>
              </p:cNvPr>
              <p:cNvSpPr/>
              <p:nvPr/>
            </p:nvSpPr>
            <p:spPr>
              <a:xfrm>
                <a:off x="7137400" y="22606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1AAC9040-128A-4FE4-8177-89C8083AFE14}"/>
                  </a:ext>
                </a:extLst>
              </p:cNvPr>
              <p:cNvSpPr/>
              <p:nvPr/>
            </p:nvSpPr>
            <p:spPr>
              <a:xfrm>
                <a:off x="7137400" y="30353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4B74F166-D7BC-401D-8DBA-72A940E0A088}"/>
                  </a:ext>
                </a:extLst>
              </p:cNvPr>
              <p:cNvSpPr/>
              <p:nvPr/>
            </p:nvSpPr>
            <p:spPr>
              <a:xfrm>
                <a:off x="7137400" y="38100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0FAF702B-0239-4D2F-B85F-97BB41896411}"/>
                  </a:ext>
                </a:extLst>
              </p:cNvPr>
              <p:cNvSpPr/>
              <p:nvPr/>
            </p:nvSpPr>
            <p:spPr>
              <a:xfrm>
                <a:off x="7137400" y="45847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1E17C413-4938-4F92-8BCE-09CC31DF0ACF}"/>
                  </a:ext>
                </a:extLst>
              </p:cNvPr>
              <p:cNvSpPr/>
              <p:nvPr/>
            </p:nvSpPr>
            <p:spPr>
              <a:xfrm>
                <a:off x="7137400" y="53594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8" name="Group 17">
              <a:extLst>
                <a:ext uri="{FF2B5EF4-FFF2-40B4-BE49-F238E27FC236}">
                  <a16:creationId xmlns:a16="http://schemas.microsoft.com/office/drawing/2014/main" id="{4D235A33-55C0-4688-8918-50722555B15A}"/>
                </a:ext>
              </a:extLst>
            </p:cNvPr>
            <p:cNvGrpSpPr/>
            <p:nvPr/>
          </p:nvGrpSpPr>
          <p:grpSpPr>
            <a:xfrm>
              <a:off x="8823324" y="1028700"/>
              <a:ext cx="654050" cy="4648200"/>
              <a:chOff x="7137400" y="1485900"/>
              <a:chExt cx="654050" cy="4648200"/>
            </a:xfrm>
          </p:grpSpPr>
          <p:sp>
            <p:nvSpPr>
              <p:cNvPr id="19" name="Rectangle: Rounded Corners 18">
                <a:extLst>
                  <a:ext uri="{FF2B5EF4-FFF2-40B4-BE49-F238E27FC236}">
                    <a16:creationId xmlns:a16="http://schemas.microsoft.com/office/drawing/2014/main" id="{05FA2E6D-29B5-449C-8A96-19689B7B035B}"/>
                  </a:ext>
                </a:extLst>
              </p:cNvPr>
              <p:cNvSpPr/>
              <p:nvPr/>
            </p:nvSpPr>
            <p:spPr>
              <a:xfrm>
                <a:off x="7137400" y="14859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2122CCB1-DD08-4B63-88C7-159D869FA2BA}"/>
                  </a:ext>
                </a:extLst>
              </p:cNvPr>
              <p:cNvSpPr/>
              <p:nvPr/>
            </p:nvSpPr>
            <p:spPr>
              <a:xfrm>
                <a:off x="7137400" y="22606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A03F5419-E7CA-49E8-8B37-4B1EE22F0A57}"/>
                  </a:ext>
                </a:extLst>
              </p:cNvPr>
              <p:cNvSpPr/>
              <p:nvPr/>
            </p:nvSpPr>
            <p:spPr>
              <a:xfrm>
                <a:off x="7137400" y="30353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03547C45-B74D-4C37-871F-A14030FB1C1D}"/>
                  </a:ext>
                </a:extLst>
              </p:cNvPr>
              <p:cNvSpPr/>
              <p:nvPr/>
            </p:nvSpPr>
            <p:spPr>
              <a:xfrm>
                <a:off x="7137400" y="38100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0B20E252-A6D1-47A3-B956-BD4DF64505F5}"/>
                  </a:ext>
                </a:extLst>
              </p:cNvPr>
              <p:cNvSpPr/>
              <p:nvPr/>
            </p:nvSpPr>
            <p:spPr>
              <a:xfrm>
                <a:off x="7137400" y="45847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Rectangle: Rounded Corners 23">
                <a:extLst>
                  <a:ext uri="{FF2B5EF4-FFF2-40B4-BE49-F238E27FC236}">
                    <a16:creationId xmlns:a16="http://schemas.microsoft.com/office/drawing/2014/main" id="{D0CC0851-194C-47F8-86FA-D6BC2B046B41}"/>
                  </a:ext>
                </a:extLst>
              </p:cNvPr>
              <p:cNvSpPr/>
              <p:nvPr/>
            </p:nvSpPr>
            <p:spPr>
              <a:xfrm>
                <a:off x="7137400" y="53594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25" name="Group 24">
              <a:extLst>
                <a:ext uri="{FF2B5EF4-FFF2-40B4-BE49-F238E27FC236}">
                  <a16:creationId xmlns:a16="http://schemas.microsoft.com/office/drawing/2014/main" id="{99838CE0-50D5-43CC-9EC6-9A3760213104}"/>
                </a:ext>
              </a:extLst>
            </p:cNvPr>
            <p:cNvGrpSpPr/>
            <p:nvPr/>
          </p:nvGrpSpPr>
          <p:grpSpPr>
            <a:xfrm>
              <a:off x="9512299" y="742950"/>
              <a:ext cx="654050" cy="5422900"/>
              <a:chOff x="7137400" y="711200"/>
              <a:chExt cx="654050" cy="5422900"/>
            </a:xfrm>
          </p:grpSpPr>
          <p:sp>
            <p:nvSpPr>
              <p:cNvPr id="26" name="Rectangle: Rounded Corners 25">
                <a:extLst>
                  <a:ext uri="{FF2B5EF4-FFF2-40B4-BE49-F238E27FC236}">
                    <a16:creationId xmlns:a16="http://schemas.microsoft.com/office/drawing/2014/main" id="{A3E6D23D-3BB3-4873-BDEE-A6C314762A77}"/>
                  </a:ext>
                </a:extLst>
              </p:cNvPr>
              <p:cNvSpPr/>
              <p:nvPr/>
            </p:nvSpPr>
            <p:spPr>
              <a:xfrm>
                <a:off x="7137400" y="7112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216B73DF-3753-4BA1-9B69-1392A4FAB8BE}"/>
                  </a:ext>
                </a:extLst>
              </p:cNvPr>
              <p:cNvSpPr/>
              <p:nvPr/>
            </p:nvSpPr>
            <p:spPr>
              <a:xfrm>
                <a:off x="7137400" y="14859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Rectangle: Rounded Corners 27">
                <a:extLst>
                  <a:ext uri="{FF2B5EF4-FFF2-40B4-BE49-F238E27FC236}">
                    <a16:creationId xmlns:a16="http://schemas.microsoft.com/office/drawing/2014/main" id="{A36B086E-F31A-488F-A026-70F4BD825497}"/>
                  </a:ext>
                </a:extLst>
              </p:cNvPr>
              <p:cNvSpPr/>
              <p:nvPr/>
            </p:nvSpPr>
            <p:spPr>
              <a:xfrm>
                <a:off x="7137400" y="22606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9E185900-17CE-4323-8DCF-A8598282B058}"/>
                  </a:ext>
                </a:extLst>
              </p:cNvPr>
              <p:cNvSpPr/>
              <p:nvPr/>
            </p:nvSpPr>
            <p:spPr>
              <a:xfrm>
                <a:off x="7137400" y="30353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Rectangle: Rounded Corners 29">
                <a:extLst>
                  <a:ext uri="{FF2B5EF4-FFF2-40B4-BE49-F238E27FC236}">
                    <a16:creationId xmlns:a16="http://schemas.microsoft.com/office/drawing/2014/main" id="{9D338C15-A841-4047-96B7-AA8805227381}"/>
                  </a:ext>
                </a:extLst>
              </p:cNvPr>
              <p:cNvSpPr/>
              <p:nvPr/>
            </p:nvSpPr>
            <p:spPr>
              <a:xfrm>
                <a:off x="7137400" y="38100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Rectangle: Rounded Corners 30">
                <a:extLst>
                  <a:ext uri="{FF2B5EF4-FFF2-40B4-BE49-F238E27FC236}">
                    <a16:creationId xmlns:a16="http://schemas.microsoft.com/office/drawing/2014/main" id="{CB482F73-8DF1-44CA-8815-5BCEF7177182}"/>
                  </a:ext>
                </a:extLst>
              </p:cNvPr>
              <p:cNvSpPr/>
              <p:nvPr/>
            </p:nvSpPr>
            <p:spPr>
              <a:xfrm>
                <a:off x="7137400" y="45847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Rectangle: Rounded Corners 31">
                <a:extLst>
                  <a:ext uri="{FF2B5EF4-FFF2-40B4-BE49-F238E27FC236}">
                    <a16:creationId xmlns:a16="http://schemas.microsoft.com/office/drawing/2014/main" id="{0891AA47-3AAA-45B5-BB0C-9B549CBF94B4}"/>
                  </a:ext>
                </a:extLst>
              </p:cNvPr>
              <p:cNvSpPr/>
              <p:nvPr/>
            </p:nvSpPr>
            <p:spPr>
              <a:xfrm>
                <a:off x="7137400" y="53594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sp>
        <p:nvSpPr>
          <p:cNvPr id="34" name="Rectangle: Rounded Corners 33">
            <a:extLst>
              <a:ext uri="{FF2B5EF4-FFF2-40B4-BE49-F238E27FC236}">
                <a16:creationId xmlns:a16="http://schemas.microsoft.com/office/drawing/2014/main" id="{3C2369FC-9A99-4C61-B8F4-04CBD6693596}"/>
              </a:ext>
            </a:extLst>
          </p:cNvPr>
          <p:cNvSpPr/>
          <p:nvPr/>
        </p:nvSpPr>
        <p:spPr>
          <a:xfrm>
            <a:off x="825164" y="5693448"/>
            <a:ext cx="10541671" cy="8474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GB" dirty="0"/>
              <a:t>Name your new Developer – give them access to the subscription in AAD</a:t>
            </a:r>
          </a:p>
        </p:txBody>
      </p:sp>
      <p:sp>
        <p:nvSpPr>
          <p:cNvPr id="35" name="Rectangle 34">
            <a:extLst>
              <a:ext uri="{FF2B5EF4-FFF2-40B4-BE49-F238E27FC236}">
                <a16:creationId xmlns:a16="http://schemas.microsoft.com/office/drawing/2014/main" id="{B394FDC0-7250-4CC3-A5A7-D0CD7EB18DF9}"/>
              </a:ext>
            </a:extLst>
          </p:cNvPr>
          <p:cNvSpPr/>
          <p:nvPr/>
        </p:nvSpPr>
        <p:spPr>
          <a:xfrm>
            <a:off x="3296641" y="4974554"/>
            <a:ext cx="1016625"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latin typeface="Lucida Handwriting" panose="03010101010101010101" pitchFamily="66" charset="0"/>
              </a:rPr>
              <a:t>Roby</a:t>
            </a:r>
          </a:p>
        </p:txBody>
      </p:sp>
    </p:spTree>
    <p:extLst>
      <p:ext uri="{BB962C8B-B14F-4D97-AF65-F5344CB8AC3E}">
        <p14:creationId xmlns:p14="http://schemas.microsoft.com/office/powerpoint/2010/main" val="21152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eed to collaborate">
            <a:extLst>
              <a:ext uri="{FF2B5EF4-FFF2-40B4-BE49-F238E27FC236}">
                <a16:creationId xmlns:a16="http://schemas.microsoft.com/office/drawing/2014/main" id="{A5E30E7A-A03C-4616-9300-EB2FA8BF8EF6}"/>
              </a:ext>
            </a:extLst>
          </p:cNvPr>
          <p:cNvSpPr txBox="1"/>
          <p:nvPr/>
        </p:nvSpPr>
        <p:spPr>
          <a:xfrm>
            <a:off x="4122057" y="536874"/>
            <a:ext cx="3947886" cy="646331"/>
          </a:xfrm>
          <a:prstGeom prst="rect">
            <a:avLst/>
          </a:prstGeom>
          <a:noFill/>
        </p:spPr>
        <p:txBody>
          <a:bodyPr wrap="square" rtlCol="0">
            <a:spAutoFit/>
          </a:bodyPr>
          <a:lstStyle/>
          <a:p>
            <a:r>
              <a:rPr lang="en-GB" sz="3600" dirty="0"/>
              <a:t>Need to collaborate</a:t>
            </a:r>
          </a:p>
        </p:txBody>
      </p:sp>
      <p:sp>
        <p:nvSpPr>
          <p:cNvPr id="4" name="on code">
            <a:extLst>
              <a:ext uri="{FF2B5EF4-FFF2-40B4-BE49-F238E27FC236}">
                <a16:creationId xmlns:a16="http://schemas.microsoft.com/office/drawing/2014/main" id="{5120D8F1-CE94-44E4-8F75-93CB9D624EB6}"/>
              </a:ext>
            </a:extLst>
          </p:cNvPr>
          <p:cNvSpPr txBox="1"/>
          <p:nvPr/>
        </p:nvSpPr>
        <p:spPr>
          <a:xfrm>
            <a:off x="1407885" y="1784948"/>
            <a:ext cx="1886857" cy="646331"/>
          </a:xfrm>
          <a:prstGeom prst="rect">
            <a:avLst/>
          </a:prstGeom>
          <a:noFill/>
        </p:spPr>
        <p:txBody>
          <a:bodyPr wrap="square" rtlCol="0">
            <a:spAutoFit/>
          </a:bodyPr>
          <a:lstStyle/>
          <a:p>
            <a:r>
              <a:rPr lang="en-GB" sz="3600" dirty="0"/>
              <a:t>on code</a:t>
            </a:r>
          </a:p>
        </p:txBody>
      </p:sp>
      <p:sp>
        <p:nvSpPr>
          <p:cNvPr id="5" name="on work">
            <a:extLst>
              <a:ext uri="{FF2B5EF4-FFF2-40B4-BE49-F238E27FC236}">
                <a16:creationId xmlns:a16="http://schemas.microsoft.com/office/drawing/2014/main" id="{0A0AA681-74B4-4988-83DE-7AADC85861EB}"/>
              </a:ext>
            </a:extLst>
          </p:cNvPr>
          <p:cNvSpPr txBox="1"/>
          <p:nvPr/>
        </p:nvSpPr>
        <p:spPr>
          <a:xfrm>
            <a:off x="8665029" y="1784947"/>
            <a:ext cx="1741714" cy="646331"/>
          </a:xfrm>
          <a:prstGeom prst="rect">
            <a:avLst/>
          </a:prstGeom>
          <a:noFill/>
        </p:spPr>
        <p:txBody>
          <a:bodyPr wrap="square" rtlCol="0">
            <a:spAutoFit/>
          </a:bodyPr>
          <a:lstStyle/>
          <a:p>
            <a:r>
              <a:rPr lang="en-GB" sz="3600" dirty="0"/>
              <a:t>on work</a:t>
            </a:r>
          </a:p>
        </p:txBody>
      </p:sp>
      <p:pic>
        <p:nvPicPr>
          <p:cNvPr id="6" name="git" descr="Image result for git icon">
            <a:extLst>
              <a:ext uri="{FF2B5EF4-FFF2-40B4-BE49-F238E27FC236}">
                <a16:creationId xmlns:a16="http://schemas.microsoft.com/office/drawing/2014/main" id="{5FE22276-B5A8-4EC3-ABA8-83460FF0D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313" y="2698928"/>
            <a:ext cx="2880000" cy="28800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Work Items">
            <a:extLst>
              <a:ext uri="{FF2B5EF4-FFF2-40B4-BE49-F238E27FC236}">
                <a16:creationId xmlns:a16="http://schemas.microsoft.com/office/drawing/2014/main" id="{95E756CC-2346-428A-8D7D-D593B60ACDC0}"/>
              </a:ext>
            </a:extLst>
          </p:cNvPr>
          <p:cNvGrpSpPr/>
          <p:nvPr/>
        </p:nvGrpSpPr>
        <p:grpSpPr>
          <a:xfrm>
            <a:off x="7905206" y="2813309"/>
            <a:ext cx="3261360" cy="2160000"/>
            <a:chOff x="1147586" y="3913909"/>
            <a:chExt cx="1971932" cy="1185572"/>
          </a:xfrm>
        </p:grpSpPr>
        <p:sp>
          <p:nvSpPr>
            <p:cNvPr id="8" name="Rectangle 7">
              <a:extLst>
                <a:ext uri="{FF2B5EF4-FFF2-40B4-BE49-F238E27FC236}">
                  <a16:creationId xmlns:a16="http://schemas.microsoft.com/office/drawing/2014/main" id="{DBFC2F67-BCD8-4ABA-AEB2-2D1D708BEDE4}"/>
                </a:ext>
              </a:extLst>
            </p:cNvPr>
            <p:cNvSpPr/>
            <p:nvPr/>
          </p:nvSpPr>
          <p:spPr>
            <a:xfrm>
              <a:off x="2112819" y="3913909"/>
              <a:ext cx="200891" cy="1316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BA72565-AB12-4A46-86B7-D43E85DC423E}"/>
                </a:ext>
              </a:extLst>
            </p:cNvPr>
            <p:cNvSpPr/>
            <p:nvPr/>
          </p:nvSpPr>
          <p:spPr>
            <a:xfrm>
              <a:off x="1794165" y="4260428"/>
              <a:ext cx="200891" cy="131618"/>
            </a:xfrm>
            <a:prstGeom prst="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89E5DDD0-6763-44F8-9DDB-0E721D21023C}"/>
                </a:ext>
              </a:extLst>
            </p:cNvPr>
            <p:cNvSpPr/>
            <p:nvPr/>
          </p:nvSpPr>
          <p:spPr>
            <a:xfrm>
              <a:off x="2213264" y="4260428"/>
              <a:ext cx="200891" cy="131618"/>
            </a:xfrm>
            <a:prstGeom prst="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2C4E1F43-22E3-469D-8301-B80D0CAE445E}"/>
                </a:ext>
              </a:extLst>
            </p:cNvPr>
            <p:cNvSpPr/>
            <p:nvPr/>
          </p:nvSpPr>
          <p:spPr>
            <a:xfrm>
              <a:off x="2632363" y="4260428"/>
              <a:ext cx="200891" cy="131618"/>
            </a:xfrm>
            <a:prstGeom prst="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04BF09A2-B318-4EBC-8044-145C903B7879}"/>
                </a:ext>
              </a:extLst>
            </p:cNvPr>
            <p:cNvSpPr/>
            <p:nvPr/>
          </p:nvSpPr>
          <p:spPr>
            <a:xfrm>
              <a:off x="1482438" y="4617493"/>
              <a:ext cx="200891" cy="131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440F7D94-637C-46E8-8405-F1E029094A50}"/>
                </a:ext>
              </a:extLst>
            </p:cNvPr>
            <p:cNvSpPr/>
            <p:nvPr/>
          </p:nvSpPr>
          <p:spPr>
            <a:xfrm>
              <a:off x="2320636" y="4617493"/>
              <a:ext cx="200891" cy="131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1B8C40C-8A46-492F-8303-F01EF2C12B24}"/>
                </a:ext>
              </a:extLst>
            </p:cNvPr>
            <p:cNvSpPr/>
            <p:nvPr/>
          </p:nvSpPr>
          <p:spPr>
            <a:xfrm>
              <a:off x="1911928" y="4617493"/>
              <a:ext cx="200891" cy="131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6D4CAFB2-E52B-446C-8E0C-A084FCBFA8DD}"/>
                </a:ext>
              </a:extLst>
            </p:cNvPr>
            <p:cNvSpPr/>
            <p:nvPr/>
          </p:nvSpPr>
          <p:spPr>
            <a:xfrm>
              <a:off x="2750126" y="4617493"/>
              <a:ext cx="200891" cy="131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C934913-1606-4B2D-A233-B7086D792215}"/>
                </a:ext>
              </a:extLst>
            </p:cNvPr>
            <p:cNvSpPr/>
            <p:nvPr/>
          </p:nvSpPr>
          <p:spPr>
            <a:xfrm>
              <a:off x="1147586" y="4967863"/>
              <a:ext cx="200891" cy="13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0A7F4F58-25D6-40C5-A9E8-0AC5345E2371}"/>
                </a:ext>
              </a:extLst>
            </p:cNvPr>
            <p:cNvSpPr/>
            <p:nvPr/>
          </p:nvSpPr>
          <p:spPr>
            <a:xfrm>
              <a:off x="2140527" y="4967863"/>
              <a:ext cx="200891" cy="13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AA3C95A2-4B5D-4535-B507-CCA96A21B245}"/>
                </a:ext>
              </a:extLst>
            </p:cNvPr>
            <p:cNvSpPr/>
            <p:nvPr/>
          </p:nvSpPr>
          <p:spPr>
            <a:xfrm>
              <a:off x="1476634" y="4967863"/>
              <a:ext cx="200891" cy="13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5FAB688F-A8F0-44E2-AADC-851CBF31FC22}"/>
                </a:ext>
              </a:extLst>
            </p:cNvPr>
            <p:cNvSpPr/>
            <p:nvPr/>
          </p:nvSpPr>
          <p:spPr>
            <a:xfrm>
              <a:off x="2469575" y="4967863"/>
              <a:ext cx="200891" cy="13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8BB83DB9-6AC9-4701-86A0-CB3392CF0D24}"/>
                </a:ext>
              </a:extLst>
            </p:cNvPr>
            <p:cNvSpPr/>
            <p:nvPr/>
          </p:nvSpPr>
          <p:spPr>
            <a:xfrm>
              <a:off x="1791920" y="4967863"/>
              <a:ext cx="200891" cy="13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2FC66AAF-E44E-4E40-AAED-6C4EACE5C977}"/>
                </a:ext>
              </a:extLst>
            </p:cNvPr>
            <p:cNvSpPr/>
            <p:nvPr/>
          </p:nvSpPr>
          <p:spPr>
            <a:xfrm>
              <a:off x="2918627" y="4967863"/>
              <a:ext cx="200891" cy="13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D09AFE56-DE8F-4A21-BF8E-CF65107097ED}"/>
                </a:ext>
              </a:extLst>
            </p:cNvPr>
            <p:cNvCxnSpPr>
              <a:stCxn id="9" idx="0"/>
              <a:endCxn id="8" idx="2"/>
            </p:cNvCxnSpPr>
            <p:nvPr/>
          </p:nvCxnSpPr>
          <p:spPr>
            <a:xfrm flipV="1">
              <a:off x="1894611" y="4045527"/>
              <a:ext cx="318654" cy="21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D6C52A0-0CCF-4727-844F-819714E10588}"/>
                </a:ext>
              </a:extLst>
            </p:cNvPr>
            <p:cNvCxnSpPr>
              <a:stCxn id="10" idx="0"/>
              <a:endCxn id="8" idx="2"/>
            </p:cNvCxnSpPr>
            <p:nvPr/>
          </p:nvCxnSpPr>
          <p:spPr>
            <a:xfrm flipH="1" flipV="1">
              <a:off x="2213265" y="4045527"/>
              <a:ext cx="100445" cy="21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4C14DC5-633C-463C-875A-5DB8FE0659F4}"/>
                </a:ext>
              </a:extLst>
            </p:cNvPr>
            <p:cNvCxnSpPr>
              <a:stCxn id="11" idx="0"/>
              <a:endCxn id="8" idx="2"/>
            </p:cNvCxnSpPr>
            <p:nvPr/>
          </p:nvCxnSpPr>
          <p:spPr>
            <a:xfrm flipH="1" flipV="1">
              <a:off x="2213265" y="4045527"/>
              <a:ext cx="519544" cy="21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12D32E2-D42E-41F5-8A3F-8F26DD9889D8}"/>
                </a:ext>
              </a:extLst>
            </p:cNvPr>
            <p:cNvCxnSpPr>
              <a:stCxn id="12" idx="0"/>
              <a:endCxn id="9" idx="2"/>
            </p:cNvCxnSpPr>
            <p:nvPr/>
          </p:nvCxnSpPr>
          <p:spPr>
            <a:xfrm flipV="1">
              <a:off x="1582884" y="4392046"/>
              <a:ext cx="311727" cy="2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64BAF33-A91F-4FE9-BF76-8963878C94A7}"/>
                </a:ext>
              </a:extLst>
            </p:cNvPr>
            <p:cNvCxnSpPr>
              <a:stCxn id="14" idx="0"/>
              <a:endCxn id="9" idx="2"/>
            </p:cNvCxnSpPr>
            <p:nvPr/>
          </p:nvCxnSpPr>
          <p:spPr>
            <a:xfrm flipH="1" flipV="1">
              <a:off x="1894611" y="4392046"/>
              <a:ext cx="117763" cy="2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5D75F0F-3CF8-4BDF-9273-7257B8F57F92}"/>
                </a:ext>
              </a:extLst>
            </p:cNvPr>
            <p:cNvCxnSpPr>
              <a:stCxn id="13" idx="0"/>
              <a:endCxn id="10" idx="2"/>
            </p:cNvCxnSpPr>
            <p:nvPr/>
          </p:nvCxnSpPr>
          <p:spPr>
            <a:xfrm flipH="1" flipV="1">
              <a:off x="2313710" y="4392046"/>
              <a:ext cx="107372" cy="2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BD0D331-C384-4F33-9F89-8F270020D288}"/>
                </a:ext>
              </a:extLst>
            </p:cNvPr>
            <p:cNvCxnSpPr>
              <a:stCxn id="15" idx="0"/>
              <a:endCxn id="11" idx="2"/>
            </p:cNvCxnSpPr>
            <p:nvPr/>
          </p:nvCxnSpPr>
          <p:spPr>
            <a:xfrm flipH="1" flipV="1">
              <a:off x="2732809" y="4392046"/>
              <a:ext cx="117763" cy="2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803D10F-9151-4DF6-A7BF-3A314DAB9E70}"/>
                </a:ext>
              </a:extLst>
            </p:cNvPr>
            <p:cNvCxnSpPr>
              <a:stCxn id="16" idx="0"/>
              <a:endCxn id="12" idx="2"/>
            </p:cNvCxnSpPr>
            <p:nvPr/>
          </p:nvCxnSpPr>
          <p:spPr>
            <a:xfrm flipV="1">
              <a:off x="1248032" y="4749111"/>
              <a:ext cx="334852" cy="218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887FC02-0BC3-4385-8E7B-DF260A222457}"/>
                </a:ext>
              </a:extLst>
            </p:cNvPr>
            <p:cNvCxnSpPr>
              <a:stCxn id="18" idx="0"/>
              <a:endCxn id="12" idx="2"/>
            </p:cNvCxnSpPr>
            <p:nvPr/>
          </p:nvCxnSpPr>
          <p:spPr>
            <a:xfrm flipV="1">
              <a:off x="1577080" y="4749111"/>
              <a:ext cx="5804" cy="218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41251AF-1D0C-4D87-9705-0C7F414FC8B9}"/>
                </a:ext>
              </a:extLst>
            </p:cNvPr>
            <p:cNvCxnSpPr>
              <a:stCxn id="21" idx="0"/>
              <a:endCxn id="15" idx="2"/>
            </p:cNvCxnSpPr>
            <p:nvPr/>
          </p:nvCxnSpPr>
          <p:spPr>
            <a:xfrm flipH="1" flipV="1">
              <a:off x="2850572" y="4749111"/>
              <a:ext cx="168501" cy="218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9B9DA2E-D7AC-483D-8576-D5A7DB5A825A}"/>
                </a:ext>
              </a:extLst>
            </p:cNvPr>
            <p:cNvCxnSpPr>
              <a:cxnSpLocks/>
              <a:stCxn id="20" idx="0"/>
              <a:endCxn id="14" idx="2"/>
            </p:cNvCxnSpPr>
            <p:nvPr/>
          </p:nvCxnSpPr>
          <p:spPr>
            <a:xfrm flipV="1">
              <a:off x="1892366" y="4749111"/>
              <a:ext cx="120008" cy="218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C32F45A-62B5-40A8-A687-17118B52F9B5}"/>
                </a:ext>
              </a:extLst>
            </p:cNvPr>
            <p:cNvCxnSpPr>
              <a:stCxn id="17" idx="0"/>
              <a:endCxn id="13" idx="2"/>
            </p:cNvCxnSpPr>
            <p:nvPr/>
          </p:nvCxnSpPr>
          <p:spPr>
            <a:xfrm flipV="1">
              <a:off x="2240973" y="4749111"/>
              <a:ext cx="180109" cy="218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4E2B3CD-1D7E-40EA-A2F0-F71BD359AE9E}"/>
                </a:ext>
              </a:extLst>
            </p:cNvPr>
            <p:cNvCxnSpPr>
              <a:stCxn id="19" idx="0"/>
              <a:endCxn id="13" idx="2"/>
            </p:cNvCxnSpPr>
            <p:nvPr/>
          </p:nvCxnSpPr>
          <p:spPr>
            <a:xfrm flipH="1" flipV="1">
              <a:off x="2421082" y="4749111"/>
              <a:ext cx="148939" cy="218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AzDops logo">
            <a:extLst>
              <a:ext uri="{FF2B5EF4-FFF2-40B4-BE49-F238E27FC236}">
                <a16:creationId xmlns:a16="http://schemas.microsoft.com/office/drawing/2014/main" id="{3039BAF2-15AE-4A2E-8DF8-3B3DF6E50C49}"/>
              </a:ext>
            </a:extLst>
          </p:cNvPr>
          <p:cNvGrpSpPr/>
          <p:nvPr/>
        </p:nvGrpSpPr>
        <p:grpSpPr>
          <a:xfrm>
            <a:off x="4953509" y="2619859"/>
            <a:ext cx="2160000" cy="2160000"/>
            <a:chOff x="102094" y="3009900"/>
            <a:chExt cx="2160000" cy="2160000"/>
          </a:xfrm>
        </p:grpSpPr>
        <p:sp>
          <p:nvSpPr>
            <p:cNvPr id="36" name="Rectangle 35">
              <a:extLst>
                <a:ext uri="{FF2B5EF4-FFF2-40B4-BE49-F238E27FC236}">
                  <a16:creationId xmlns:a16="http://schemas.microsoft.com/office/drawing/2014/main" id="{D34CDB77-1161-4A43-A609-B3F69B511E77}"/>
                </a:ext>
              </a:extLst>
            </p:cNvPr>
            <p:cNvSpPr/>
            <p:nvPr/>
          </p:nvSpPr>
          <p:spPr>
            <a:xfrm>
              <a:off x="102094" y="3009900"/>
              <a:ext cx="2160000" cy="21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a:extLst>
                <a:ext uri="{FF2B5EF4-FFF2-40B4-BE49-F238E27FC236}">
                  <a16:creationId xmlns:a16="http://schemas.microsoft.com/office/drawing/2014/main" id="{A24318BD-2911-4905-BF2C-9CB380F275D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84" b="98238" l="2212" r="97788">
                          <a14:foregroundMark x1="8407" y1="50220" x2="8407" y2="38767"/>
                          <a14:foregroundMark x1="91150" y1="29515" x2="86283" y2="66079"/>
                          <a14:foregroundMark x1="16814" y1="26872" x2="57522" y2="15859"/>
                          <a14:foregroundMark x1="75221" y1="85022" x2="28761" y2="78855"/>
                          <a14:foregroundMark x1="74779" y1="98238" x2="73451" y2="91189"/>
                          <a14:foregroundMark x1="98230" y1="71366" x2="97788" y2="55507"/>
                          <a14:foregroundMark x1="44690" y1="3084" x2="47345" y2="6608"/>
                          <a14:foregroundMark x1="2212" y1="60352" x2="2212" y2="45374"/>
                          <a14:backgroundMark x1="8850" y1="11013" x2="26991" y2="5727"/>
                          <a14:backgroundMark x1="76991" y1="5727" x2="95575" y2="3965"/>
                          <a14:backgroundMark x1="23894" y1="64317" x2="68142" y2="32159"/>
                          <a14:backgroundMark x1="68142" y1="32159" x2="68142" y2="32159"/>
                          <a14:backgroundMark x1="88496" y1="96916" x2="99558" y2="88987"/>
                        </a14:backgroundRemoval>
                      </a14:imgEffect>
                    </a14:imgLayer>
                  </a14:imgProps>
                </a:ext>
              </a:extLst>
            </a:blip>
            <a:stretch>
              <a:fillRect/>
            </a:stretch>
          </p:blipFill>
          <p:spPr>
            <a:xfrm>
              <a:off x="245947" y="3194763"/>
              <a:ext cx="1797908" cy="1805862"/>
            </a:xfrm>
            <a:prstGeom prst="rect">
              <a:avLst/>
            </a:prstGeom>
          </p:spPr>
        </p:pic>
      </p:grpSp>
      <p:sp>
        <p:nvSpPr>
          <p:cNvPr id="38" name="AzDops title">
            <a:extLst>
              <a:ext uri="{FF2B5EF4-FFF2-40B4-BE49-F238E27FC236}">
                <a16:creationId xmlns:a16="http://schemas.microsoft.com/office/drawing/2014/main" id="{D9E383A3-6097-4E18-8B5B-ECB9B5FBC18C}"/>
              </a:ext>
            </a:extLst>
          </p:cNvPr>
          <p:cNvSpPr/>
          <p:nvPr/>
        </p:nvSpPr>
        <p:spPr>
          <a:xfrm>
            <a:off x="4033608" y="5042163"/>
            <a:ext cx="412478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Azure DevOps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9" name="Instructions">
            <a:extLst>
              <a:ext uri="{FF2B5EF4-FFF2-40B4-BE49-F238E27FC236}">
                <a16:creationId xmlns:a16="http://schemas.microsoft.com/office/drawing/2014/main" id="{08A2D218-A88A-4BED-9703-044D3EDBE46D}"/>
              </a:ext>
            </a:extLst>
          </p:cNvPr>
          <p:cNvSpPr/>
          <p:nvPr/>
        </p:nvSpPr>
        <p:spPr>
          <a:xfrm>
            <a:off x="579863" y="6010507"/>
            <a:ext cx="10541671" cy="8474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GB" dirty="0"/>
              <a:t>Add Git to Azure DevOps – Add application to Azure DevOps’ Git</a:t>
            </a:r>
          </a:p>
          <a:p>
            <a:r>
              <a:rPr lang="en-GB" dirty="0"/>
              <a:t> Add Git to Developer 2’s laptop – Add application to Developer 2’s Git</a:t>
            </a:r>
          </a:p>
        </p:txBody>
      </p:sp>
    </p:spTree>
    <p:extLst>
      <p:ext uri="{BB962C8B-B14F-4D97-AF65-F5344CB8AC3E}">
        <p14:creationId xmlns:p14="http://schemas.microsoft.com/office/powerpoint/2010/main" val="233234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8" grpId="0"/>
      <p:bldP spid="3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B31912-A2D5-45FE-BA56-D12ABBBA3B4F}"/>
              </a:ext>
            </a:extLst>
          </p:cNvPr>
          <p:cNvSpPr>
            <a:spLocks noGrp="1"/>
          </p:cNvSpPr>
          <p:nvPr>
            <p:ph type="title"/>
          </p:nvPr>
        </p:nvSpPr>
        <p:spPr>
          <a:xfrm>
            <a:off x="4999832" y="3019215"/>
            <a:ext cx="3076937" cy="1681137"/>
          </a:xfrm>
        </p:spPr>
        <p:txBody>
          <a:bodyPr>
            <a:normAutofit/>
          </a:bodyPr>
          <a:lstStyle/>
          <a:p>
            <a:r>
              <a:rPr lang="en-GB" sz="6600" dirty="0"/>
              <a:t>Change</a:t>
            </a:r>
          </a:p>
        </p:txBody>
      </p:sp>
      <p:sp>
        <p:nvSpPr>
          <p:cNvPr id="5" name="Title 3">
            <a:extLst>
              <a:ext uri="{FF2B5EF4-FFF2-40B4-BE49-F238E27FC236}">
                <a16:creationId xmlns:a16="http://schemas.microsoft.com/office/drawing/2014/main" id="{C14DC79B-BB05-4035-A93A-E68070B3960B}"/>
              </a:ext>
            </a:extLst>
          </p:cNvPr>
          <p:cNvSpPr txBox="1">
            <a:spLocks/>
          </p:cNvSpPr>
          <p:nvPr/>
        </p:nvSpPr>
        <p:spPr>
          <a:xfrm>
            <a:off x="8666928" y="3223418"/>
            <a:ext cx="1969586"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t>Cloud</a:t>
            </a:r>
          </a:p>
          <a:p>
            <a:pPr algn="ctr"/>
            <a:r>
              <a:rPr lang="en-GB" sz="3800" dirty="0"/>
              <a:t>Vs</a:t>
            </a:r>
          </a:p>
          <a:p>
            <a:pPr algn="ctr"/>
            <a:r>
              <a:rPr lang="en-GB" dirty="0"/>
              <a:t>On-Prem</a:t>
            </a:r>
          </a:p>
        </p:txBody>
      </p:sp>
      <p:sp>
        <p:nvSpPr>
          <p:cNvPr id="6" name="Title 3">
            <a:extLst>
              <a:ext uri="{FF2B5EF4-FFF2-40B4-BE49-F238E27FC236}">
                <a16:creationId xmlns:a16="http://schemas.microsoft.com/office/drawing/2014/main" id="{44A7FE5D-05E8-4BB2-A6B9-744F5E8A70A6}"/>
              </a:ext>
            </a:extLst>
          </p:cNvPr>
          <p:cNvSpPr txBox="1">
            <a:spLocks/>
          </p:cNvSpPr>
          <p:nvPr/>
        </p:nvSpPr>
        <p:spPr>
          <a:xfrm>
            <a:off x="7645651" y="1105860"/>
            <a:ext cx="1969586"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t>Whole Life Support</a:t>
            </a:r>
          </a:p>
        </p:txBody>
      </p:sp>
      <p:sp>
        <p:nvSpPr>
          <p:cNvPr id="7" name="TextBox 6">
            <a:extLst>
              <a:ext uri="{FF2B5EF4-FFF2-40B4-BE49-F238E27FC236}">
                <a16:creationId xmlns:a16="http://schemas.microsoft.com/office/drawing/2014/main" id="{8458C1B0-42B3-4983-8A31-8635E1E7AA6F}"/>
              </a:ext>
            </a:extLst>
          </p:cNvPr>
          <p:cNvSpPr txBox="1"/>
          <p:nvPr/>
        </p:nvSpPr>
        <p:spPr>
          <a:xfrm>
            <a:off x="10471689" y="2696049"/>
            <a:ext cx="1509963" cy="646331"/>
          </a:xfrm>
          <a:prstGeom prst="rect">
            <a:avLst/>
          </a:prstGeom>
          <a:noFill/>
        </p:spPr>
        <p:txBody>
          <a:bodyPr wrap="square" rtlCol="0">
            <a:spAutoFit/>
          </a:bodyPr>
          <a:lstStyle/>
          <a:p>
            <a:r>
              <a:rPr lang="en-GB" dirty="0">
                <a:solidFill>
                  <a:schemeClr val="bg1">
                    <a:lumMod val="50000"/>
                  </a:schemeClr>
                </a:solidFill>
              </a:rPr>
              <a:t>Recoverability not Reliability</a:t>
            </a:r>
          </a:p>
        </p:txBody>
      </p:sp>
      <p:sp>
        <p:nvSpPr>
          <p:cNvPr id="8" name="TextBox 7">
            <a:extLst>
              <a:ext uri="{FF2B5EF4-FFF2-40B4-BE49-F238E27FC236}">
                <a16:creationId xmlns:a16="http://schemas.microsoft.com/office/drawing/2014/main" id="{974CA278-B395-4688-9A6D-F8F10E960E75}"/>
              </a:ext>
            </a:extLst>
          </p:cNvPr>
          <p:cNvSpPr txBox="1"/>
          <p:nvPr/>
        </p:nvSpPr>
        <p:spPr>
          <a:xfrm>
            <a:off x="10471690" y="3507654"/>
            <a:ext cx="1509963" cy="646331"/>
          </a:xfrm>
          <a:prstGeom prst="rect">
            <a:avLst/>
          </a:prstGeom>
          <a:noFill/>
        </p:spPr>
        <p:txBody>
          <a:bodyPr wrap="square" rtlCol="0">
            <a:spAutoFit/>
          </a:bodyPr>
          <a:lstStyle/>
          <a:p>
            <a:r>
              <a:rPr lang="en-GB" dirty="0">
                <a:solidFill>
                  <a:schemeClr val="bg1">
                    <a:lumMod val="50000"/>
                  </a:schemeClr>
                </a:solidFill>
              </a:rPr>
              <a:t>Scaling and Performance</a:t>
            </a:r>
          </a:p>
        </p:txBody>
      </p:sp>
      <p:sp>
        <p:nvSpPr>
          <p:cNvPr id="9" name="Title 3">
            <a:extLst>
              <a:ext uri="{FF2B5EF4-FFF2-40B4-BE49-F238E27FC236}">
                <a16:creationId xmlns:a16="http://schemas.microsoft.com/office/drawing/2014/main" id="{1EF98D8C-A413-4B50-B027-2AC34ACB6CE4}"/>
              </a:ext>
            </a:extLst>
          </p:cNvPr>
          <p:cNvSpPr txBox="1">
            <a:spLocks/>
          </p:cNvSpPr>
          <p:nvPr/>
        </p:nvSpPr>
        <p:spPr>
          <a:xfrm>
            <a:off x="5102094" y="1063073"/>
            <a:ext cx="19695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700" dirty="0"/>
              <a:t>DevOps</a:t>
            </a:r>
          </a:p>
        </p:txBody>
      </p:sp>
      <p:sp>
        <p:nvSpPr>
          <p:cNvPr id="10" name="TextBox 9">
            <a:extLst>
              <a:ext uri="{FF2B5EF4-FFF2-40B4-BE49-F238E27FC236}">
                <a16:creationId xmlns:a16="http://schemas.microsoft.com/office/drawing/2014/main" id="{9415C246-1868-4433-85F4-BAFD2DB665BB}"/>
              </a:ext>
            </a:extLst>
          </p:cNvPr>
          <p:cNvSpPr txBox="1"/>
          <p:nvPr/>
        </p:nvSpPr>
        <p:spPr>
          <a:xfrm>
            <a:off x="4210050" y="248703"/>
            <a:ext cx="1509963" cy="923330"/>
          </a:xfrm>
          <a:prstGeom prst="rect">
            <a:avLst/>
          </a:prstGeom>
          <a:noFill/>
        </p:spPr>
        <p:txBody>
          <a:bodyPr wrap="square" rtlCol="0">
            <a:spAutoFit/>
          </a:bodyPr>
          <a:lstStyle/>
          <a:p>
            <a:r>
              <a:rPr lang="en-GB" dirty="0">
                <a:solidFill>
                  <a:schemeClr val="bg1">
                    <a:lumMod val="50000"/>
                  </a:schemeClr>
                </a:solidFill>
              </a:rPr>
              <a:t>repeatability</a:t>
            </a:r>
          </a:p>
          <a:p>
            <a:r>
              <a:rPr lang="en-GB" dirty="0">
                <a:solidFill>
                  <a:schemeClr val="bg1">
                    <a:lumMod val="50000"/>
                  </a:schemeClr>
                </a:solidFill>
              </a:rPr>
              <a:t>supportability</a:t>
            </a:r>
          </a:p>
          <a:p>
            <a:r>
              <a:rPr lang="en-GB" dirty="0">
                <a:solidFill>
                  <a:schemeClr val="bg1">
                    <a:lumMod val="50000"/>
                  </a:schemeClr>
                </a:solidFill>
              </a:rPr>
              <a:t>extensibility</a:t>
            </a:r>
          </a:p>
        </p:txBody>
      </p:sp>
      <p:sp>
        <p:nvSpPr>
          <p:cNvPr id="11" name="Rectangle 10">
            <a:extLst>
              <a:ext uri="{FF2B5EF4-FFF2-40B4-BE49-F238E27FC236}">
                <a16:creationId xmlns:a16="http://schemas.microsoft.com/office/drawing/2014/main" id="{D90BB64F-3BE0-4268-8140-DFC746E0EC6F}"/>
              </a:ext>
            </a:extLst>
          </p:cNvPr>
          <p:cNvSpPr/>
          <p:nvPr/>
        </p:nvSpPr>
        <p:spPr>
          <a:xfrm>
            <a:off x="5821811" y="248703"/>
            <a:ext cx="1363387" cy="646331"/>
          </a:xfrm>
          <a:prstGeom prst="rect">
            <a:avLst/>
          </a:prstGeom>
        </p:spPr>
        <p:txBody>
          <a:bodyPr wrap="none">
            <a:spAutoFit/>
          </a:bodyPr>
          <a:lstStyle/>
          <a:p>
            <a:r>
              <a:rPr lang="en-GB" dirty="0">
                <a:solidFill>
                  <a:schemeClr val="bg1">
                    <a:lumMod val="50000"/>
                  </a:schemeClr>
                </a:solidFill>
              </a:rPr>
              <a:t>accessibility</a:t>
            </a:r>
          </a:p>
          <a:p>
            <a:r>
              <a:rPr lang="en-GB" dirty="0">
                <a:solidFill>
                  <a:schemeClr val="bg1">
                    <a:lumMod val="50000"/>
                  </a:schemeClr>
                </a:solidFill>
              </a:rPr>
              <a:t>- self service</a:t>
            </a:r>
          </a:p>
        </p:txBody>
      </p:sp>
      <p:sp>
        <p:nvSpPr>
          <p:cNvPr id="16" name="Title 3">
            <a:extLst>
              <a:ext uri="{FF2B5EF4-FFF2-40B4-BE49-F238E27FC236}">
                <a16:creationId xmlns:a16="http://schemas.microsoft.com/office/drawing/2014/main" id="{2AFCFD64-5D26-4E64-977E-897D1A94732C}"/>
              </a:ext>
            </a:extLst>
          </p:cNvPr>
          <p:cNvSpPr txBox="1">
            <a:spLocks/>
          </p:cNvSpPr>
          <p:nvPr/>
        </p:nvSpPr>
        <p:spPr>
          <a:xfrm>
            <a:off x="2314393" y="1818627"/>
            <a:ext cx="204436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700" dirty="0"/>
              <a:t>Principles</a:t>
            </a:r>
          </a:p>
        </p:txBody>
      </p:sp>
      <p:sp>
        <p:nvSpPr>
          <p:cNvPr id="17" name="TextBox 16">
            <a:extLst>
              <a:ext uri="{FF2B5EF4-FFF2-40B4-BE49-F238E27FC236}">
                <a16:creationId xmlns:a16="http://schemas.microsoft.com/office/drawing/2014/main" id="{6D05B69A-F513-43DB-940C-94936117DB1D}"/>
              </a:ext>
            </a:extLst>
          </p:cNvPr>
          <p:cNvSpPr txBox="1"/>
          <p:nvPr/>
        </p:nvSpPr>
        <p:spPr>
          <a:xfrm>
            <a:off x="1530920" y="1495461"/>
            <a:ext cx="1679033" cy="646331"/>
          </a:xfrm>
          <a:prstGeom prst="rect">
            <a:avLst/>
          </a:prstGeom>
          <a:noFill/>
        </p:spPr>
        <p:txBody>
          <a:bodyPr wrap="square" rtlCol="0">
            <a:spAutoFit/>
          </a:bodyPr>
          <a:lstStyle/>
          <a:p>
            <a:r>
              <a:rPr lang="en-GB" dirty="0">
                <a:solidFill>
                  <a:schemeClr val="bg1">
                    <a:lumMod val="50000"/>
                  </a:schemeClr>
                </a:solidFill>
              </a:rPr>
              <a:t>maturity</a:t>
            </a:r>
          </a:p>
          <a:p>
            <a:r>
              <a:rPr lang="en-GB" dirty="0">
                <a:solidFill>
                  <a:schemeClr val="bg1">
                    <a:lumMod val="50000"/>
                  </a:schemeClr>
                </a:solidFill>
              </a:rPr>
              <a:t>elevate state</a:t>
            </a:r>
          </a:p>
        </p:txBody>
      </p:sp>
      <p:sp>
        <p:nvSpPr>
          <p:cNvPr id="20" name="Freeform 4">
            <a:extLst>
              <a:ext uri="{FF2B5EF4-FFF2-40B4-BE49-F238E27FC236}">
                <a16:creationId xmlns:a16="http://schemas.microsoft.com/office/drawing/2014/main" id="{33A8C859-D260-41AF-8C94-7B94999683AF}"/>
              </a:ext>
            </a:extLst>
          </p:cNvPr>
          <p:cNvSpPr/>
          <p:nvPr/>
        </p:nvSpPr>
        <p:spPr>
          <a:xfrm rot="5400000">
            <a:off x="5631745" y="2423025"/>
            <a:ext cx="1007885" cy="470891"/>
          </a:xfrm>
          <a:custGeom>
            <a:avLst/>
            <a:gdLst>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12767"/>
              <a:gd name="connsiteY0" fmla="*/ 0 h 5775648"/>
              <a:gd name="connsiteX1" fmla="*/ 5057192 w 6512767"/>
              <a:gd name="connsiteY1" fmla="*/ 3610946 h 5775648"/>
              <a:gd name="connsiteX2" fmla="*/ 5057192 w 6512767"/>
              <a:gd name="connsiteY2" fmla="*/ 2883159 h 5775648"/>
              <a:gd name="connsiteX3" fmla="*/ 6512767 w 6512767"/>
              <a:gd name="connsiteY3" fmla="*/ 4198775 h 5775648"/>
              <a:gd name="connsiteX4" fmla="*/ 5057192 w 6512767"/>
              <a:gd name="connsiteY4" fmla="*/ 5775648 h 5775648"/>
              <a:gd name="connsiteX5" fmla="*/ 5066522 w 6512767"/>
              <a:gd name="connsiteY5" fmla="*/ 5038530 h 5775648"/>
              <a:gd name="connsiteX6" fmla="*/ 0 w 6512767"/>
              <a:gd name="connsiteY6" fmla="*/ 0 h 5775648"/>
              <a:gd name="connsiteX0" fmla="*/ 0 w 6904653"/>
              <a:gd name="connsiteY0" fmla="*/ 0 h 5775648"/>
              <a:gd name="connsiteX1" fmla="*/ 5057192 w 6904653"/>
              <a:gd name="connsiteY1" fmla="*/ 3610946 h 5775648"/>
              <a:gd name="connsiteX2" fmla="*/ 5057192 w 6904653"/>
              <a:gd name="connsiteY2" fmla="*/ 2883159 h 5775648"/>
              <a:gd name="connsiteX3" fmla="*/ 6904653 w 6904653"/>
              <a:gd name="connsiteY3" fmla="*/ 4320073 h 5775648"/>
              <a:gd name="connsiteX4" fmla="*/ 5057192 w 6904653"/>
              <a:gd name="connsiteY4" fmla="*/ 5775648 h 5775648"/>
              <a:gd name="connsiteX5" fmla="*/ 5066522 w 6904653"/>
              <a:gd name="connsiteY5" fmla="*/ 5038530 h 5775648"/>
              <a:gd name="connsiteX6" fmla="*/ 0 w 6904653"/>
              <a:gd name="connsiteY6" fmla="*/ 0 h 5775648"/>
              <a:gd name="connsiteX0" fmla="*/ 0 w 6885992"/>
              <a:gd name="connsiteY0" fmla="*/ 0 h 5775648"/>
              <a:gd name="connsiteX1" fmla="*/ 5057192 w 6885992"/>
              <a:gd name="connsiteY1" fmla="*/ 3610946 h 5775648"/>
              <a:gd name="connsiteX2" fmla="*/ 5057192 w 6885992"/>
              <a:gd name="connsiteY2" fmla="*/ 2883159 h 5775648"/>
              <a:gd name="connsiteX3" fmla="*/ 6885992 w 6885992"/>
              <a:gd name="connsiteY3" fmla="*/ 4245428 h 5775648"/>
              <a:gd name="connsiteX4" fmla="*/ 5057192 w 6885992"/>
              <a:gd name="connsiteY4" fmla="*/ 5775648 h 5775648"/>
              <a:gd name="connsiteX5" fmla="*/ 5066522 w 6885992"/>
              <a:gd name="connsiteY5" fmla="*/ 5038530 h 5775648"/>
              <a:gd name="connsiteX6" fmla="*/ 0 w 6885992"/>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1876" h="2892489">
                <a:moveTo>
                  <a:pt x="0" y="1434912"/>
                </a:moveTo>
                <a:cubicBezTo>
                  <a:pt x="2445663" y="1113286"/>
                  <a:pt x="2540155" y="745565"/>
                  <a:pt x="5931737" y="727787"/>
                </a:cubicBezTo>
                <a:lnTo>
                  <a:pt x="5931737" y="0"/>
                </a:lnTo>
                <a:lnTo>
                  <a:pt x="7741876" y="1446245"/>
                </a:lnTo>
                <a:lnTo>
                  <a:pt x="5931737" y="2892489"/>
                </a:lnTo>
                <a:lnTo>
                  <a:pt x="5941067" y="2155371"/>
                </a:lnTo>
                <a:cubicBezTo>
                  <a:pt x="4108025" y="1627439"/>
                  <a:pt x="3259827" y="1470941"/>
                  <a:pt x="0" y="1434912"/>
                </a:cubicBezTo>
                <a:close/>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Freeform 4">
            <a:extLst>
              <a:ext uri="{FF2B5EF4-FFF2-40B4-BE49-F238E27FC236}">
                <a16:creationId xmlns:a16="http://schemas.microsoft.com/office/drawing/2014/main" id="{C8A5EEFF-A096-49A6-A488-7EC6CD945900}"/>
              </a:ext>
            </a:extLst>
          </p:cNvPr>
          <p:cNvSpPr/>
          <p:nvPr/>
        </p:nvSpPr>
        <p:spPr>
          <a:xfrm rot="7771649" flipV="1">
            <a:off x="6755913" y="2594425"/>
            <a:ext cx="1007885" cy="486867"/>
          </a:xfrm>
          <a:custGeom>
            <a:avLst/>
            <a:gdLst>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12767"/>
              <a:gd name="connsiteY0" fmla="*/ 0 h 5775648"/>
              <a:gd name="connsiteX1" fmla="*/ 5057192 w 6512767"/>
              <a:gd name="connsiteY1" fmla="*/ 3610946 h 5775648"/>
              <a:gd name="connsiteX2" fmla="*/ 5057192 w 6512767"/>
              <a:gd name="connsiteY2" fmla="*/ 2883159 h 5775648"/>
              <a:gd name="connsiteX3" fmla="*/ 6512767 w 6512767"/>
              <a:gd name="connsiteY3" fmla="*/ 4198775 h 5775648"/>
              <a:gd name="connsiteX4" fmla="*/ 5057192 w 6512767"/>
              <a:gd name="connsiteY4" fmla="*/ 5775648 h 5775648"/>
              <a:gd name="connsiteX5" fmla="*/ 5066522 w 6512767"/>
              <a:gd name="connsiteY5" fmla="*/ 5038530 h 5775648"/>
              <a:gd name="connsiteX6" fmla="*/ 0 w 6512767"/>
              <a:gd name="connsiteY6" fmla="*/ 0 h 5775648"/>
              <a:gd name="connsiteX0" fmla="*/ 0 w 6904653"/>
              <a:gd name="connsiteY0" fmla="*/ 0 h 5775648"/>
              <a:gd name="connsiteX1" fmla="*/ 5057192 w 6904653"/>
              <a:gd name="connsiteY1" fmla="*/ 3610946 h 5775648"/>
              <a:gd name="connsiteX2" fmla="*/ 5057192 w 6904653"/>
              <a:gd name="connsiteY2" fmla="*/ 2883159 h 5775648"/>
              <a:gd name="connsiteX3" fmla="*/ 6904653 w 6904653"/>
              <a:gd name="connsiteY3" fmla="*/ 4320073 h 5775648"/>
              <a:gd name="connsiteX4" fmla="*/ 5057192 w 6904653"/>
              <a:gd name="connsiteY4" fmla="*/ 5775648 h 5775648"/>
              <a:gd name="connsiteX5" fmla="*/ 5066522 w 6904653"/>
              <a:gd name="connsiteY5" fmla="*/ 5038530 h 5775648"/>
              <a:gd name="connsiteX6" fmla="*/ 0 w 6904653"/>
              <a:gd name="connsiteY6" fmla="*/ 0 h 5775648"/>
              <a:gd name="connsiteX0" fmla="*/ 0 w 6885992"/>
              <a:gd name="connsiteY0" fmla="*/ 0 h 5775648"/>
              <a:gd name="connsiteX1" fmla="*/ 5057192 w 6885992"/>
              <a:gd name="connsiteY1" fmla="*/ 3610946 h 5775648"/>
              <a:gd name="connsiteX2" fmla="*/ 5057192 w 6885992"/>
              <a:gd name="connsiteY2" fmla="*/ 2883159 h 5775648"/>
              <a:gd name="connsiteX3" fmla="*/ 6885992 w 6885992"/>
              <a:gd name="connsiteY3" fmla="*/ 4245428 h 5775648"/>
              <a:gd name="connsiteX4" fmla="*/ 5057192 w 6885992"/>
              <a:gd name="connsiteY4" fmla="*/ 5775648 h 5775648"/>
              <a:gd name="connsiteX5" fmla="*/ 5066522 w 6885992"/>
              <a:gd name="connsiteY5" fmla="*/ 5038530 h 5775648"/>
              <a:gd name="connsiteX6" fmla="*/ 0 w 6885992"/>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1876" h="2892489">
                <a:moveTo>
                  <a:pt x="0" y="1434912"/>
                </a:moveTo>
                <a:cubicBezTo>
                  <a:pt x="2445663" y="1113286"/>
                  <a:pt x="2540155" y="745565"/>
                  <a:pt x="5931737" y="727787"/>
                </a:cubicBezTo>
                <a:lnTo>
                  <a:pt x="5931737" y="0"/>
                </a:lnTo>
                <a:lnTo>
                  <a:pt x="7741876" y="1446245"/>
                </a:lnTo>
                <a:lnTo>
                  <a:pt x="5931737" y="2892489"/>
                </a:lnTo>
                <a:lnTo>
                  <a:pt x="5941067" y="2155371"/>
                </a:lnTo>
                <a:cubicBezTo>
                  <a:pt x="4108025" y="1627439"/>
                  <a:pt x="3259827" y="1470941"/>
                  <a:pt x="0" y="1434912"/>
                </a:cubicBezTo>
                <a:close/>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Freeform 4">
            <a:extLst>
              <a:ext uri="{FF2B5EF4-FFF2-40B4-BE49-F238E27FC236}">
                <a16:creationId xmlns:a16="http://schemas.microsoft.com/office/drawing/2014/main" id="{77196EBB-E210-462C-B8CB-4A94FEBD15C5}"/>
              </a:ext>
            </a:extLst>
          </p:cNvPr>
          <p:cNvSpPr/>
          <p:nvPr/>
        </p:nvSpPr>
        <p:spPr>
          <a:xfrm rot="10800000" flipV="1">
            <a:off x="7695457" y="3596166"/>
            <a:ext cx="1007885" cy="486867"/>
          </a:xfrm>
          <a:custGeom>
            <a:avLst/>
            <a:gdLst>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12767"/>
              <a:gd name="connsiteY0" fmla="*/ 0 h 5775648"/>
              <a:gd name="connsiteX1" fmla="*/ 5057192 w 6512767"/>
              <a:gd name="connsiteY1" fmla="*/ 3610946 h 5775648"/>
              <a:gd name="connsiteX2" fmla="*/ 5057192 w 6512767"/>
              <a:gd name="connsiteY2" fmla="*/ 2883159 h 5775648"/>
              <a:gd name="connsiteX3" fmla="*/ 6512767 w 6512767"/>
              <a:gd name="connsiteY3" fmla="*/ 4198775 h 5775648"/>
              <a:gd name="connsiteX4" fmla="*/ 5057192 w 6512767"/>
              <a:gd name="connsiteY4" fmla="*/ 5775648 h 5775648"/>
              <a:gd name="connsiteX5" fmla="*/ 5066522 w 6512767"/>
              <a:gd name="connsiteY5" fmla="*/ 5038530 h 5775648"/>
              <a:gd name="connsiteX6" fmla="*/ 0 w 6512767"/>
              <a:gd name="connsiteY6" fmla="*/ 0 h 5775648"/>
              <a:gd name="connsiteX0" fmla="*/ 0 w 6904653"/>
              <a:gd name="connsiteY0" fmla="*/ 0 h 5775648"/>
              <a:gd name="connsiteX1" fmla="*/ 5057192 w 6904653"/>
              <a:gd name="connsiteY1" fmla="*/ 3610946 h 5775648"/>
              <a:gd name="connsiteX2" fmla="*/ 5057192 w 6904653"/>
              <a:gd name="connsiteY2" fmla="*/ 2883159 h 5775648"/>
              <a:gd name="connsiteX3" fmla="*/ 6904653 w 6904653"/>
              <a:gd name="connsiteY3" fmla="*/ 4320073 h 5775648"/>
              <a:gd name="connsiteX4" fmla="*/ 5057192 w 6904653"/>
              <a:gd name="connsiteY4" fmla="*/ 5775648 h 5775648"/>
              <a:gd name="connsiteX5" fmla="*/ 5066522 w 6904653"/>
              <a:gd name="connsiteY5" fmla="*/ 5038530 h 5775648"/>
              <a:gd name="connsiteX6" fmla="*/ 0 w 6904653"/>
              <a:gd name="connsiteY6" fmla="*/ 0 h 5775648"/>
              <a:gd name="connsiteX0" fmla="*/ 0 w 6885992"/>
              <a:gd name="connsiteY0" fmla="*/ 0 h 5775648"/>
              <a:gd name="connsiteX1" fmla="*/ 5057192 w 6885992"/>
              <a:gd name="connsiteY1" fmla="*/ 3610946 h 5775648"/>
              <a:gd name="connsiteX2" fmla="*/ 5057192 w 6885992"/>
              <a:gd name="connsiteY2" fmla="*/ 2883159 h 5775648"/>
              <a:gd name="connsiteX3" fmla="*/ 6885992 w 6885992"/>
              <a:gd name="connsiteY3" fmla="*/ 4245428 h 5775648"/>
              <a:gd name="connsiteX4" fmla="*/ 5057192 w 6885992"/>
              <a:gd name="connsiteY4" fmla="*/ 5775648 h 5775648"/>
              <a:gd name="connsiteX5" fmla="*/ 5066522 w 6885992"/>
              <a:gd name="connsiteY5" fmla="*/ 5038530 h 5775648"/>
              <a:gd name="connsiteX6" fmla="*/ 0 w 6885992"/>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1876" h="2892489">
                <a:moveTo>
                  <a:pt x="0" y="1434912"/>
                </a:moveTo>
                <a:cubicBezTo>
                  <a:pt x="2445663" y="1113286"/>
                  <a:pt x="2540155" y="745565"/>
                  <a:pt x="5931737" y="727787"/>
                </a:cubicBezTo>
                <a:lnTo>
                  <a:pt x="5931737" y="0"/>
                </a:lnTo>
                <a:lnTo>
                  <a:pt x="7741876" y="1446245"/>
                </a:lnTo>
                <a:lnTo>
                  <a:pt x="5931737" y="2892489"/>
                </a:lnTo>
                <a:lnTo>
                  <a:pt x="5941067" y="2155371"/>
                </a:lnTo>
                <a:cubicBezTo>
                  <a:pt x="4108025" y="1627439"/>
                  <a:pt x="3259827" y="1470941"/>
                  <a:pt x="0" y="1434912"/>
                </a:cubicBezTo>
                <a:close/>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Freeform 4">
            <a:extLst>
              <a:ext uri="{FF2B5EF4-FFF2-40B4-BE49-F238E27FC236}">
                <a16:creationId xmlns:a16="http://schemas.microsoft.com/office/drawing/2014/main" id="{BAB4F96C-0064-4D38-82E2-B1E94C1381CD}"/>
              </a:ext>
            </a:extLst>
          </p:cNvPr>
          <p:cNvSpPr/>
          <p:nvPr/>
        </p:nvSpPr>
        <p:spPr>
          <a:xfrm rot="2846941">
            <a:off x="4498949" y="2679940"/>
            <a:ext cx="1007885" cy="379355"/>
          </a:xfrm>
          <a:custGeom>
            <a:avLst/>
            <a:gdLst>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12767"/>
              <a:gd name="connsiteY0" fmla="*/ 0 h 5775648"/>
              <a:gd name="connsiteX1" fmla="*/ 5057192 w 6512767"/>
              <a:gd name="connsiteY1" fmla="*/ 3610946 h 5775648"/>
              <a:gd name="connsiteX2" fmla="*/ 5057192 w 6512767"/>
              <a:gd name="connsiteY2" fmla="*/ 2883159 h 5775648"/>
              <a:gd name="connsiteX3" fmla="*/ 6512767 w 6512767"/>
              <a:gd name="connsiteY3" fmla="*/ 4198775 h 5775648"/>
              <a:gd name="connsiteX4" fmla="*/ 5057192 w 6512767"/>
              <a:gd name="connsiteY4" fmla="*/ 5775648 h 5775648"/>
              <a:gd name="connsiteX5" fmla="*/ 5066522 w 6512767"/>
              <a:gd name="connsiteY5" fmla="*/ 5038530 h 5775648"/>
              <a:gd name="connsiteX6" fmla="*/ 0 w 6512767"/>
              <a:gd name="connsiteY6" fmla="*/ 0 h 5775648"/>
              <a:gd name="connsiteX0" fmla="*/ 0 w 6904653"/>
              <a:gd name="connsiteY0" fmla="*/ 0 h 5775648"/>
              <a:gd name="connsiteX1" fmla="*/ 5057192 w 6904653"/>
              <a:gd name="connsiteY1" fmla="*/ 3610946 h 5775648"/>
              <a:gd name="connsiteX2" fmla="*/ 5057192 w 6904653"/>
              <a:gd name="connsiteY2" fmla="*/ 2883159 h 5775648"/>
              <a:gd name="connsiteX3" fmla="*/ 6904653 w 6904653"/>
              <a:gd name="connsiteY3" fmla="*/ 4320073 h 5775648"/>
              <a:gd name="connsiteX4" fmla="*/ 5057192 w 6904653"/>
              <a:gd name="connsiteY4" fmla="*/ 5775648 h 5775648"/>
              <a:gd name="connsiteX5" fmla="*/ 5066522 w 6904653"/>
              <a:gd name="connsiteY5" fmla="*/ 5038530 h 5775648"/>
              <a:gd name="connsiteX6" fmla="*/ 0 w 6904653"/>
              <a:gd name="connsiteY6" fmla="*/ 0 h 5775648"/>
              <a:gd name="connsiteX0" fmla="*/ 0 w 6885992"/>
              <a:gd name="connsiteY0" fmla="*/ 0 h 5775648"/>
              <a:gd name="connsiteX1" fmla="*/ 5057192 w 6885992"/>
              <a:gd name="connsiteY1" fmla="*/ 3610946 h 5775648"/>
              <a:gd name="connsiteX2" fmla="*/ 5057192 w 6885992"/>
              <a:gd name="connsiteY2" fmla="*/ 2883159 h 5775648"/>
              <a:gd name="connsiteX3" fmla="*/ 6885992 w 6885992"/>
              <a:gd name="connsiteY3" fmla="*/ 4245428 h 5775648"/>
              <a:gd name="connsiteX4" fmla="*/ 5057192 w 6885992"/>
              <a:gd name="connsiteY4" fmla="*/ 5775648 h 5775648"/>
              <a:gd name="connsiteX5" fmla="*/ 5066522 w 6885992"/>
              <a:gd name="connsiteY5" fmla="*/ 5038530 h 5775648"/>
              <a:gd name="connsiteX6" fmla="*/ 0 w 6885992"/>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1876" h="2892489">
                <a:moveTo>
                  <a:pt x="0" y="1434912"/>
                </a:moveTo>
                <a:cubicBezTo>
                  <a:pt x="2445663" y="1113286"/>
                  <a:pt x="2540155" y="745565"/>
                  <a:pt x="5931737" y="727787"/>
                </a:cubicBezTo>
                <a:lnTo>
                  <a:pt x="5931737" y="0"/>
                </a:lnTo>
                <a:lnTo>
                  <a:pt x="7741876" y="1446245"/>
                </a:lnTo>
                <a:lnTo>
                  <a:pt x="5931737" y="2892489"/>
                </a:lnTo>
                <a:lnTo>
                  <a:pt x="5941067" y="2155371"/>
                </a:lnTo>
                <a:cubicBezTo>
                  <a:pt x="4108025" y="1627439"/>
                  <a:pt x="3259827" y="1470941"/>
                  <a:pt x="0" y="1434912"/>
                </a:cubicBezTo>
                <a:close/>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itle 3">
            <a:extLst>
              <a:ext uri="{FF2B5EF4-FFF2-40B4-BE49-F238E27FC236}">
                <a16:creationId xmlns:a16="http://schemas.microsoft.com/office/drawing/2014/main" id="{4D881695-4F2C-4A6A-B47B-07F1FE249B26}"/>
              </a:ext>
            </a:extLst>
          </p:cNvPr>
          <p:cNvSpPr txBox="1">
            <a:spLocks/>
          </p:cNvSpPr>
          <p:nvPr/>
        </p:nvSpPr>
        <p:spPr>
          <a:xfrm>
            <a:off x="2030675" y="3551810"/>
            <a:ext cx="2044366" cy="602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700" dirty="0"/>
              <a:t>Azure</a:t>
            </a:r>
          </a:p>
        </p:txBody>
      </p:sp>
      <p:sp>
        <p:nvSpPr>
          <p:cNvPr id="27" name="Freeform 4">
            <a:extLst>
              <a:ext uri="{FF2B5EF4-FFF2-40B4-BE49-F238E27FC236}">
                <a16:creationId xmlns:a16="http://schemas.microsoft.com/office/drawing/2014/main" id="{C5B35DEA-316C-4DEE-8FF9-3E031D71DE03}"/>
              </a:ext>
            </a:extLst>
          </p:cNvPr>
          <p:cNvSpPr/>
          <p:nvPr/>
        </p:nvSpPr>
        <p:spPr>
          <a:xfrm>
            <a:off x="3871040" y="3678508"/>
            <a:ext cx="1007885" cy="379355"/>
          </a:xfrm>
          <a:custGeom>
            <a:avLst/>
            <a:gdLst>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03436"/>
              <a:gd name="connsiteY0" fmla="*/ 0 h 5775648"/>
              <a:gd name="connsiteX1" fmla="*/ 5057192 w 6503436"/>
              <a:gd name="connsiteY1" fmla="*/ 3610946 h 5775648"/>
              <a:gd name="connsiteX2" fmla="*/ 5057192 w 6503436"/>
              <a:gd name="connsiteY2" fmla="*/ 2883159 h 5775648"/>
              <a:gd name="connsiteX3" fmla="*/ 6503436 w 6503436"/>
              <a:gd name="connsiteY3" fmla="*/ 4348065 h 5775648"/>
              <a:gd name="connsiteX4" fmla="*/ 5057192 w 6503436"/>
              <a:gd name="connsiteY4" fmla="*/ 5775648 h 5775648"/>
              <a:gd name="connsiteX5" fmla="*/ 5066522 w 6503436"/>
              <a:gd name="connsiteY5" fmla="*/ 5038530 h 5775648"/>
              <a:gd name="connsiteX6" fmla="*/ 0 w 6503436"/>
              <a:gd name="connsiteY6" fmla="*/ 0 h 5775648"/>
              <a:gd name="connsiteX0" fmla="*/ 0 w 6512767"/>
              <a:gd name="connsiteY0" fmla="*/ 0 h 5775648"/>
              <a:gd name="connsiteX1" fmla="*/ 5057192 w 6512767"/>
              <a:gd name="connsiteY1" fmla="*/ 3610946 h 5775648"/>
              <a:gd name="connsiteX2" fmla="*/ 5057192 w 6512767"/>
              <a:gd name="connsiteY2" fmla="*/ 2883159 h 5775648"/>
              <a:gd name="connsiteX3" fmla="*/ 6512767 w 6512767"/>
              <a:gd name="connsiteY3" fmla="*/ 4198775 h 5775648"/>
              <a:gd name="connsiteX4" fmla="*/ 5057192 w 6512767"/>
              <a:gd name="connsiteY4" fmla="*/ 5775648 h 5775648"/>
              <a:gd name="connsiteX5" fmla="*/ 5066522 w 6512767"/>
              <a:gd name="connsiteY5" fmla="*/ 5038530 h 5775648"/>
              <a:gd name="connsiteX6" fmla="*/ 0 w 6512767"/>
              <a:gd name="connsiteY6" fmla="*/ 0 h 5775648"/>
              <a:gd name="connsiteX0" fmla="*/ 0 w 6904653"/>
              <a:gd name="connsiteY0" fmla="*/ 0 h 5775648"/>
              <a:gd name="connsiteX1" fmla="*/ 5057192 w 6904653"/>
              <a:gd name="connsiteY1" fmla="*/ 3610946 h 5775648"/>
              <a:gd name="connsiteX2" fmla="*/ 5057192 w 6904653"/>
              <a:gd name="connsiteY2" fmla="*/ 2883159 h 5775648"/>
              <a:gd name="connsiteX3" fmla="*/ 6904653 w 6904653"/>
              <a:gd name="connsiteY3" fmla="*/ 4320073 h 5775648"/>
              <a:gd name="connsiteX4" fmla="*/ 5057192 w 6904653"/>
              <a:gd name="connsiteY4" fmla="*/ 5775648 h 5775648"/>
              <a:gd name="connsiteX5" fmla="*/ 5066522 w 6904653"/>
              <a:gd name="connsiteY5" fmla="*/ 5038530 h 5775648"/>
              <a:gd name="connsiteX6" fmla="*/ 0 w 6904653"/>
              <a:gd name="connsiteY6" fmla="*/ 0 h 5775648"/>
              <a:gd name="connsiteX0" fmla="*/ 0 w 6885992"/>
              <a:gd name="connsiteY0" fmla="*/ 0 h 5775648"/>
              <a:gd name="connsiteX1" fmla="*/ 5057192 w 6885992"/>
              <a:gd name="connsiteY1" fmla="*/ 3610946 h 5775648"/>
              <a:gd name="connsiteX2" fmla="*/ 5057192 w 6885992"/>
              <a:gd name="connsiteY2" fmla="*/ 2883159 h 5775648"/>
              <a:gd name="connsiteX3" fmla="*/ 6885992 w 6885992"/>
              <a:gd name="connsiteY3" fmla="*/ 4245428 h 5775648"/>
              <a:gd name="connsiteX4" fmla="*/ 5057192 w 6885992"/>
              <a:gd name="connsiteY4" fmla="*/ 5775648 h 5775648"/>
              <a:gd name="connsiteX5" fmla="*/ 5066522 w 6885992"/>
              <a:gd name="connsiteY5" fmla="*/ 5038530 h 5775648"/>
              <a:gd name="connsiteX6" fmla="*/ 0 w 6885992"/>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6867331"/>
              <a:gd name="connsiteY0" fmla="*/ 0 h 5775648"/>
              <a:gd name="connsiteX1" fmla="*/ 5057192 w 6867331"/>
              <a:gd name="connsiteY1" fmla="*/ 3610946 h 5775648"/>
              <a:gd name="connsiteX2" fmla="*/ 5057192 w 6867331"/>
              <a:gd name="connsiteY2" fmla="*/ 2883159 h 5775648"/>
              <a:gd name="connsiteX3" fmla="*/ 6867331 w 6867331"/>
              <a:gd name="connsiteY3" fmla="*/ 4329404 h 5775648"/>
              <a:gd name="connsiteX4" fmla="*/ 5057192 w 6867331"/>
              <a:gd name="connsiteY4" fmla="*/ 5775648 h 5775648"/>
              <a:gd name="connsiteX5" fmla="*/ 5066522 w 6867331"/>
              <a:gd name="connsiteY5" fmla="*/ 5038530 h 5775648"/>
              <a:gd name="connsiteX6" fmla="*/ 0 w 6867331"/>
              <a:gd name="connsiteY6" fmla="*/ 0 h 5775648"/>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 name="connsiteX0" fmla="*/ 0 w 7741876"/>
              <a:gd name="connsiteY0" fmla="*/ 1434912 h 2892489"/>
              <a:gd name="connsiteX1" fmla="*/ 5931737 w 7741876"/>
              <a:gd name="connsiteY1" fmla="*/ 727787 h 2892489"/>
              <a:gd name="connsiteX2" fmla="*/ 5931737 w 7741876"/>
              <a:gd name="connsiteY2" fmla="*/ 0 h 2892489"/>
              <a:gd name="connsiteX3" fmla="*/ 7741876 w 7741876"/>
              <a:gd name="connsiteY3" fmla="*/ 1446245 h 2892489"/>
              <a:gd name="connsiteX4" fmla="*/ 5931737 w 7741876"/>
              <a:gd name="connsiteY4" fmla="*/ 2892489 h 2892489"/>
              <a:gd name="connsiteX5" fmla="*/ 5941067 w 7741876"/>
              <a:gd name="connsiteY5" fmla="*/ 2155371 h 2892489"/>
              <a:gd name="connsiteX6" fmla="*/ 0 w 7741876"/>
              <a:gd name="connsiteY6" fmla="*/ 1434912 h 28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1876" h="2892489">
                <a:moveTo>
                  <a:pt x="0" y="1434912"/>
                </a:moveTo>
                <a:cubicBezTo>
                  <a:pt x="2445663" y="1113286"/>
                  <a:pt x="2540155" y="745565"/>
                  <a:pt x="5931737" y="727787"/>
                </a:cubicBezTo>
                <a:lnTo>
                  <a:pt x="5931737" y="0"/>
                </a:lnTo>
                <a:lnTo>
                  <a:pt x="7741876" y="1446245"/>
                </a:lnTo>
                <a:lnTo>
                  <a:pt x="5931737" y="2892489"/>
                </a:lnTo>
                <a:lnTo>
                  <a:pt x="5941067" y="2155371"/>
                </a:lnTo>
                <a:cubicBezTo>
                  <a:pt x="4108025" y="1627439"/>
                  <a:pt x="3259827" y="1470941"/>
                  <a:pt x="0" y="1434912"/>
                </a:cubicBezTo>
                <a:close/>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0170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6" grpId="0"/>
      <p:bldP spid="17" grpId="0"/>
      <p:bldP spid="20" grpId="0" animBg="1"/>
      <p:bldP spid="23" grpId="0" animBg="1"/>
      <p:bldP spid="24" grpId="0" animBg="1"/>
      <p:bldP spid="25" grpId="0" animBg="1"/>
      <p:bldP spid="26" grpId="0"/>
      <p:bldP spid="2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ev Green" descr="User">
            <a:extLst>
              <a:ext uri="{FF2B5EF4-FFF2-40B4-BE49-F238E27FC236}">
                <a16:creationId xmlns:a16="http://schemas.microsoft.com/office/drawing/2014/main" id="{D6841E85-9F37-4910-ADF4-B79EE524AB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31850" y="3936615"/>
            <a:ext cx="1436006" cy="1436006"/>
          </a:xfrm>
          <a:prstGeom prst="rect">
            <a:avLst/>
          </a:prstGeom>
        </p:spPr>
      </p:pic>
      <p:grpSp>
        <p:nvGrpSpPr>
          <p:cNvPr id="4" name="Laptop Green">
            <a:extLst>
              <a:ext uri="{FF2B5EF4-FFF2-40B4-BE49-F238E27FC236}">
                <a16:creationId xmlns:a16="http://schemas.microsoft.com/office/drawing/2014/main" id="{7E2871D6-66EC-479C-A7F5-4805F38167DF}"/>
              </a:ext>
            </a:extLst>
          </p:cNvPr>
          <p:cNvGrpSpPr/>
          <p:nvPr/>
        </p:nvGrpSpPr>
        <p:grpSpPr>
          <a:xfrm rot="5400000">
            <a:off x="9409397" y="4266875"/>
            <a:ext cx="2883874" cy="1931057"/>
            <a:chOff x="127000" y="126997"/>
            <a:chExt cx="11709404" cy="6604003"/>
          </a:xfrm>
        </p:grpSpPr>
        <p:sp>
          <p:nvSpPr>
            <p:cNvPr id="5" name="Rectangle: Rounded Corners 4">
              <a:extLst>
                <a:ext uri="{FF2B5EF4-FFF2-40B4-BE49-F238E27FC236}">
                  <a16:creationId xmlns:a16="http://schemas.microsoft.com/office/drawing/2014/main" id="{1F9F17A3-5C8E-4D6F-BF93-82A92A0DAD5D}"/>
                </a:ext>
              </a:extLst>
            </p:cNvPr>
            <p:cNvSpPr/>
            <p:nvPr/>
          </p:nvSpPr>
          <p:spPr>
            <a:xfrm>
              <a:off x="127000" y="126997"/>
              <a:ext cx="7235087" cy="6604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0D4EC208-E150-4D22-8DBF-5A3CAF291329}"/>
                </a:ext>
              </a:extLst>
            </p:cNvPr>
            <p:cNvSpPr/>
            <p:nvPr/>
          </p:nvSpPr>
          <p:spPr>
            <a:xfrm>
              <a:off x="7362083" y="127000"/>
              <a:ext cx="4474321" cy="6604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0E0D2D0B-3B52-43D3-9E37-95A1251CF3CB}"/>
                </a:ext>
              </a:extLst>
            </p:cNvPr>
            <p:cNvSpPr/>
            <p:nvPr/>
          </p:nvSpPr>
          <p:spPr>
            <a:xfrm>
              <a:off x="355601" y="482595"/>
              <a:ext cx="6560233" cy="59880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C75DE0B4-BBBC-4249-9383-4FA05C9D525A}"/>
                </a:ext>
              </a:extLst>
            </p:cNvPr>
            <p:cNvSpPr/>
            <p:nvPr/>
          </p:nvSpPr>
          <p:spPr>
            <a:xfrm>
              <a:off x="10820400" y="1450954"/>
              <a:ext cx="654050" cy="40513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9" name="Group 8">
              <a:extLst>
                <a:ext uri="{FF2B5EF4-FFF2-40B4-BE49-F238E27FC236}">
                  <a16:creationId xmlns:a16="http://schemas.microsoft.com/office/drawing/2014/main" id="{8B477BA4-B75B-478E-818F-7DF962E997E7}"/>
                </a:ext>
              </a:extLst>
            </p:cNvPr>
            <p:cNvGrpSpPr/>
            <p:nvPr/>
          </p:nvGrpSpPr>
          <p:grpSpPr>
            <a:xfrm>
              <a:off x="8128000" y="717550"/>
              <a:ext cx="654050" cy="5422900"/>
              <a:chOff x="7137400" y="711200"/>
              <a:chExt cx="654050" cy="5422900"/>
            </a:xfrm>
          </p:grpSpPr>
          <p:sp>
            <p:nvSpPr>
              <p:cNvPr id="25" name="Rectangle: Rounded Corners 24">
                <a:extLst>
                  <a:ext uri="{FF2B5EF4-FFF2-40B4-BE49-F238E27FC236}">
                    <a16:creationId xmlns:a16="http://schemas.microsoft.com/office/drawing/2014/main" id="{77C85C83-8885-4BBA-90DC-808D0BCF4D8B}"/>
                  </a:ext>
                </a:extLst>
              </p:cNvPr>
              <p:cNvSpPr/>
              <p:nvPr/>
            </p:nvSpPr>
            <p:spPr>
              <a:xfrm>
                <a:off x="7137400" y="7112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21F7FA06-DF77-4F5C-9840-8327B155C6EA}"/>
                  </a:ext>
                </a:extLst>
              </p:cNvPr>
              <p:cNvSpPr/>
              <p:nvPr/>
            </p:nvSpPr>
            <p:spPr>
              <a:xfrm>
                <a:off x="7137400" y="14859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245D6291-2631-4D8D-8C3F-BAFE9DEEE96A}"/>
                  </a:ext>
                </a:extLst>
              </p:cNvPr>
              <p:cNvSpPr/>
              <p:nvPr/>
            </p:nvSpPr>
            <p:spPr>
              <a:xfrm>
                <a:off x="7137400" y="22606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Rectangle: Rounded Corners 27">
                <a:extLst>
                  <a:ext uri="{FF2B5EF4-FFF2-40B4-BE49-F238E27FC236}">
                    <a16:creationId xmlns:a16="http://schemas.microsoft.com/office/drawing/2014/main" id="{6B556D50-5809-47BC-BC88-735553E90575}"/>
                  </a:ext>
                </a:extLst>
              </p:cNvPr>
              <p:cNvSpPr/>
              <p:nvPr/>
            </p:nvSpPr>
            <p:spPr>
              <a:xfrm>
                <a:off x="7137400" y="30353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E6FC472A-3A69-4DEB-A322-0C0D9D01B385}"/>
                  </a:ext>
                </a:extLst>
              </p:cNvPr>
              <p:cNvSpPr/>
              <p:nvPr/>
            </p:nvSpPr>
            <p:spPr>
              <a:xfrm>
                <a:off x="7137400" y="38100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Rectangle: Rounded Corners 29">
                <a:extLst>
                  <a:ext uri="{FF2B5EF4-FFF2-40B4-BE49-F238E27FC236}">
                    <a16:creationId xmlns:a16="http://schemas.microsoft.com/office/drawing/2014/main" id="{D9E40D2C-7DDB-4960-BC78-A744E61C843E}"/>
                  </a:ext>
                </a:extLst>
              </p:cNvPr>
              <p:cNvSpPr/>
              <p:nvPr/>
            </p:nvSpPr>
            <p:spPr>
              <a:xfrm>
                <a:off x="7137400" y="45847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Rectangle: Rounded Corners 30">
                <a:extLst>
                  <a:ext uri="{FF2B5EF4-FFF2-40B4-BE49-F238E27FC236}">
                    <a16:creationId xmlns:a16="http://schemas.microsoft.com/office/drawing/2014/main" id="{8BA7C573-E637-4463-8083-BB7069755A03}"/>
                  </a:ext>
                </a:extLst>
              </p:cNvPr>
              <p:cNvSpPr/>
              <p:nvPr/>
            </p:nvSpPr>
            <p:spPr>
              <a:xfrm>
                <a:off x="7137400" y="53594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2A471C9E-0CA0-4B7D-990A-CD23996F0018}"/>
                </a:ext>
              </a:extLst>
            </p:cNvPr>
            <p:cNvGrpSpPr/>
            <p:nvPr/>
          </p:nvGrpSpPr>
          <p:grpSpPr>
            <a:xfrm>
              <a:off x="8823324" y="1028700"/>
              <a:ext cx="654050" cy="4648200"/>
              <a:chOff x="7137400" y="1485900"/>
              <a:chExt cx="654050" cy="4648200"/>
            </a:xfrm>
          </p:grpSpPr>
          <p:sp>
            <p:nvSpPr>
              <p:cNvPr id="19" name="Rectangle: Rounded Corners 18">
                <a:extLst>
                  <a:ext uri="{FF2B5EF4-FFF2-40B4-BE49-F238E27FC236}">
                    <a16:creationId xmlns:a16="http://schemas.microsoft.com/office/drawing/2014/main" id="{7123337A-6F0A-467D-8532-AC13E002D6EB}"/>
                  </a:ext>
                </a:extLst>
              </p:cNvPr>
              <p:cNvSpPr/>
              <p:nvPr/>
            </p:nvSpPr>
            <p:spPr>
              <a:xfrm>
                <a:off x="7137400" y="14859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33AF6B94-EB70-4B6A-A3B2-245EF5113152}"/>
                  </a:ext>
                </a:extLst>
              </p:cNvPr>
              <p:cNvSpPr/>
              <p:nvPr/>
            </p:nvSpPr>
            <p:spPr>
              <a:xfrm>
                <a:off x="7137400" y="22606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DB433166-B53B-4D5E-B5AD-E39463A0BD7F}"/>
                  </a:ext>
                </a:extLst>
              </p:cNvPr>
              <p:cNvSpPr/>
              <p:nvPr/>
            </p:nvSpPr>
            <p:spPr>
              <a:xfrm>
                <a:off x="7137400" y="30353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2BE1CAC6-FA28-4A14-897D-0E9104E826A5}"/>
                  </a:ext>
                </a:extLst>
              </p:cNvPr>
              <p:cNvSpPr/>
              <p:nvPr/>
            </p:nvSpPr>
            <p:spPr>
              <a:xfrm>
                <a:off x="7137400" y="38100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D60A414F-A6F9-4DEA-A050-4F484C50C5F8}"/>
                  </a:ext>
                </a:extLst>
              </p:cNvPr>
              <p:cNvSpPr/>
              <p:nvPr/>
            </p:nvSpPr>
            <p:spPr>
              <a:xfrm>
                <a:off x="7137400" y="45847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Rectangle: Rounded Corners 23">
                <a:extLst>
                  <a:ext uri="{FF2B5EF4-FFF2-40B4-BE49-F238E27FC236}">
                    <a16:creationId xmlns:a16="http://schemas.microsoft.com/office/drawing/2014/main" id="{AB54EAB6-4347-4C0C-AACA-C5E3A0723A50}"/>
                  </a:ext>
                </a:extLst>
              </p:cNvPr>
              <p:cNvSpPr/>
              <p:nvPr/>
            </p:nvSpPr>
            <p:spPr>
              <a:xfrm>
                <a:off x="7137400" y="53594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E914534E-5A2F-453A-B1D5-F8962192D281}"/>
                </a:ext>
              </a:extLst>
            </p:cNvPr>
            <p:cNvGrpSpPr/>
            <p:nvPr/>
          </p:nvGrpSpPr>
          <p:grpSpPr>
            <a:xfrm>
              <a:off x="9512299" y="742950"/>
              <a:ext cx="654050" cy="5422900"/>
              <a:chOff x="7137400" y="711200"/>
              <a:chExt cx="654050" cy="5422900"/>
            </a:xfrm>
          </p:grpSpPr>
          <p:sp>
            <p:nvSpPr>
              <p:cNvPr id="12" name="Rectangle: Rounded Corners 11">
                <a:extLst>
                  <a:ext uri="{FF2B5EF4-FFF2-40B4-BE49-F238E27FC236}">
                    <a16:creationId xmlns:a16="http://schemas.microsoft.com/office/drawing/2014/main" id="{0A7938DA-29EB-42EA-9E1F-4CB31554CA59}"/>
                  </a:ext>
                </a:extLst>
              </p:cNvPr>
              <p:cNvSpPr/>
              <p:nvPr/>
            </p:nvSpPr>
            <p:spPr>
              <a:xfrm>
                <a:off x="7137400" y="7112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5397A16B-FC6C-4451-8908-B68980D14F09}"/>
                  </a:ext>
                </a:extLst>
              </p:cNvPr>
              <p:cNvSpPr/>
              <p:nvPr/>
            </p:nvSpPr>
            <p:spPr>
              <a:xfrm>
                <a:off x="7137400" y="14859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C1DB344E-4168-494B-8C17-4AB1AC28657D}"/>
                  </a:ext>
                </a:extLst>
              </p:cNvPr>
              <p:cNvSpPr/>
              <p:nvPr/>
            </p:nvSpPr>
            <p:spPr>
              <a:xfrm>
                <a:off x="7137400" y="22606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B6555152-81E9-4C80-BDC6-FFF1A7A306FA}"/>
                  </a:ext>
                </a:extLst>
              </p:cNvPr>
              <p:cNvSpPr/>
              <p:nvPr/>
            </p:nvSpPr>
            <p:spPr>
              <a:xfrm>
                <a:off x="7137400" y="30353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5A4E60C0-90B2-4CCA-A4C4-22E31C6A847A}"/>
                  </a:ext>
                </a:extLst>
              </p:cNvPr>
              <p:cNvSpPr/>
              <p:nvPr/>
            </p:nvSpPr>
            <p:spPr>
              <a:xfrm>
                <a:off x="7137400" y="38100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7F8371B2-6A7C-498F-9F38-0A64450F7FE1}"/>
                  </a:ext>
                </a:extLst>
              </p:cNvPr>
              <p:cNvSpPr/>
              <p:nvPr/>
            </p:nvSpPr>
            <p:spPr>
              <a:xfrm>
                <a:off x="7137400" y="45847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2BE041F6-8596-461A-8940-24DBB82567AE}"/>
                  </a:ext>
                </a:extLst>
              </p:cNvPr>
              <p:cNvSpPr/>
              <p:nvPr/>
            </p:nvSpPr>
            <p:spPr>
              <a:xfrm>
                <a:off x="7137400" y="53594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grpSp>
        <p:nvGrpSpPr>
          <p:cNvPr id="32" name="Laptop Blue">
            <a:extLst>
              <a:ext uri="{FF2B5EF4-FFF2-40B4-BE49-F238E27FC236}">
                <a16:creationId xmlns:a16="http://schemas.microsoft.com/office/drawing/2014/main" id="{0DCB136C-08CC-4503-87A2-EBC14543FEBD}"/>
              </a:ext>
            </a:extLst>
          </p:cNvPr>
          <p:cNvGrpSpPr/>
          <p:nvPr/>
        </p:nvGrpSpPr>
        <p:grpSpPr>
          <a:xfrm rot="5400000">
            <a:off x="-305126" y="4282507"/>
            <a:ext cx="2883874" cy="1931057"/>
            <a:chOff x="127000" y="126997"/>
            <a:chExt cx="11709404" cy="6604003"/>
          </a:xfrm>
        </p:grpSpPr>
        <p:sp>
          <p:nvSpPr>
            <p:cNvPr id="33" name="Rectangle: Rounded Corners 32">
              <a:extLst>
                <a:ext uri="{FF2B5EF4-FFF2-40B4-BE49-F238E27FC236}">
                  <a16:creationId xmlns:a16="http://schemas.microsoft.com/office/drawing/2014/main" id="{CA7043AD-DF28-41C2-A224-E2653C77AA9A}"/>
                </a:ext>
              </a:extLst>
            </p:cNvPr>
            <p:cNvSpPr/>
            <p:nvPr/>
          </p:nvSpPr>
          <p:spPr>
            <a:xfrm>
              <a:off x="127000" y="126997"/>
              <a:ext cx="7235087" cy="6604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Rectangle: Rounded Corners 33">
              <a:extLst>
                <a:ext uri="{FF2B5EF4-FFF2-40B4-BE49-F238E27FC236}">
                  <a16:creationId xmlns:a16="http://schemas.microsoft.com/office/drawing/2014/main" id="{A36C8B08-2B49-4424-901F-9B9A0327CB4F}"/>
                </a:ext>
              </a:extLst>
            </p:cNvPr>
            <p:cNvSpPr/>
            <p:nvPr/>
          </p:nvSpPr>
          <p:spPr>
            <a:xfrm>
              <a:off x="7362083" y="127000"/>
              <a:ext cx="4474321" cy="6604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Rectangle: Rounded Corners 34">
              <a:extLst>
                <a:ext uri="{FF2B5EF4-FFF2-40B4-BE49-F238E27FC236}">
                  <a16:creationId xmlns:a16="http://schemas.microsoft.com/office/drawing/2014/main" id="{11830FCE-AF80-4618-948D-50E4C477E72C}"/>
                </a:ext>
              </a:extLst>
            </p:cNvPr>
            <p:cNvSpPr/>
            <p:nvPr/>
          </p:nvSpPr>
          <p:spPr>
            <a:xfrm>
              <a:off x="355601" y="482595"/>
              <a:ext cx="6560233" cy="59880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Rectangle: Rounded Corners 35">
              <a:extLst>
                <a:ext uri="{FF2B5EF4-FFF2-40B4-BE49-F238E27FC236}">
                  <a16:creationId xmlns:a16="http://schemas.microsoft.com/office/drawing/2014/main" id="{B30C9259-427B-4B87-80F4-40062BCCFDFC}"/>
                </a:ext>
              </a:extLst>
            </p:cNvPr>
            <p:cNvSpPr/>
            <p:nvPr/>
          </p:nvSpPr>
          <p:spPr>
            <a:xfrm>
              <a:off x="10820400" y="1450954"/>
              <a:ext cx="654050" cy="40513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37" name="Group 36">
              <a:extLst>
                <a:ext uri="{FF2B5EF4-FFF2-40B4-BE49-F238E27FC236}">
                  <a16:creationId xmlns:a16="http://schemas.microsoft.com/office/drawing/2014/main" id="{EC13762A-0A27-447B-8E72-1F1F42352638}"/>
                </a:ext>
              </a:extLst>
            </p:cNvPr>
            <p:cNvGrpSpPr/>
            <p:nvPr/>
          </p:nvGrpSpPr>
          <p:grpSpPr>
            <a:xfrm>
              <a:off x="8128000" y="717550"/>
              <a:ext cx="654050" cy="5422900"/>
              <a:chOff x="7137400" y="711200"/>
              <a:chExt cx="654050" cy="5422900"/>
            </a:xfrm>
          </p:grpSpPr>
          <p:sp>
            <p:nvSpPr>
              <p:cNvPr id="53" name="Rectangle: Rounded Corners 52">
                <a:extLst>
                  <a:ext uri="{FF2B5EF4-FFF2-40B4-BE49-F238E27FC236}">
                    <a16:creationId xmlns:a16="http://schemas.microsoft.com/office/drawing/2014/main" id="{9247BB8F-1B7A-4047-9818-DF7BBF6B54FE}"/>
                  </a:ext>
                </a:extLst>
              </p:cNvPr>
              <p:cNvSpPr/>
              <p:nvPr/>
            </p:nvSpPr>
            <p:spPr>
              <a:xfrm>
                <a:off x="7137400" y="7112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ED210F18-170C-44CD-A109-C39FF2F06768}"/>
                  </a:ext>
                </a:extLst>
              </p:cNvPr>
              <p:cNvSpPr/>
              <p:nvPr/>
            </p:nvSpPr>
            <p:spPr>
              <a:xfrm>
                <a:off x="7137400" y="14859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28F0D39C-5455-4A68-8475-294D7D6879F2}"/>
                  </a:ext>
                </a:extLst>
              </p:cNvPr>
              <p:cNvSpPr/>
              <p:nvPr/>
            </p:nvSpPr>
            <p:spPr>
              <a:xfrm>
                <a:off x="7137400" y="22606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0C5CAABD-6C94-4127-94F3-E6604430F127}"/>
                  </a:ext>
                </a:extLst>
              </p:cNvPr>
              <p:cNvSpPr/>
              <p:nvPr/>
            </p:nvSpPr>
            <p:spPr>
              <a:xfrm>
                <a:off x="7137400" y="30353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7" name="Rectangle: Rounded Corners 56">
                <a:extLst>
                  <a:ext uri="{FF2B5EF4-FFF2-40B4-BE49-F238E27FC236}">
                    <a16:creationId xmlns:a16="http://schemas.microsoft.com/office/drawing/2014/main" id="{A568C3EE-6094-400F-9FE9-FAD6DE8870C7}"/>
                  </a:ext>
                </a:extLst>
              </p:cNvPr>
              <p:cNvSpPr/>
              <p:nvPr/>
            </p:nvSpPr>
            <p:spPr>
              <a:xfrm>
                <a:off x="7137400" y="38100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8" name="Rectangle: Rounded Corners 57">
                <a:extLst>
                  <a:ext uri="{FF2B5EF4-FFF2-40B4-BE49-F238E27FC236}">
                    <a16:creationId xmlns:a16="http://schemas.microsoft.com/office/drawing/2014/main" id="{4EE12EB7-05D0-4339-AA94-5A5963653682}"/>
                  </a:ext>
                </a:extLst>
              </p:cNvPr>
              <p:cNvSpPr/>
              <p:nvPr/>
            </p:nvSpPr>
            <p:spPr>
              <a:xfrm>
                <a:off x="7137400" y="45847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9" name="Rectangle: Rounded Corners 58">
                <a:extLst>
                  <a:ext uri="{FF2B5EF4-FFF2-40B4-BE49-F238E27FC236}">
                    <a16:creationId xmlns:a16="http://schemas.microsoft.com/office/drawing/2014/main" id="{0414D508-561E-41D1-A134-021C3553EB35}"/>
                  </a:ext>
                </a:extLst>
              </p:cNvPr>
              <p:cNvSpPr/>
              <p:nvPr/>
            </p:nvSpPr>
            <p:spPr>
              <a:xfrm>
                <a:off x="7137400" y="53594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38" name="Group 37">
              <a:extLst>
                <a:ext uri="{FF2B5EF4-FFF2-40B4-BE49-F238E27FC236}">
                  <a16:creationId xmlns:a16="http://schemas.microsoft.com/office/drawing/2014/main" id="{226D2F15-5453-4C61-8B7B-7E759DD02327}"/>
                </a:ext>
              </a:extLst>
            </p:cNvPr>
            <p:cNvGrpSpPr/>
            <p:nvPr/>
          </p:nvGrpSpPr>
          <p:grpSpPr>
            <a:xfrm>
              <a:off x="8823324" y="1028700"/>
              <a:ext cx="654050" cy="4648200"/>
              <a:chOff x="7137400" y="1485900"/>
              <a:chExt cx="654050" cy="4648200"/>
            </a:xfrm>
          </p:grpSpPr>
          <p:sp>
            <p:nvSpPr>
              <p:cNvPr id="47" name="Rectangle: Rounded Corners 46">
                <a:extLst>
                  <a:ext uri="{FF2B5EF4-FFF2-40B4-BE49-F238E27FC236}">
                    <a16:creationId xmlns:a16="http://schemas.microsoft.com/office/drawing/2014/main" id="{D39FB78D-8747-4F40-A197-A21E71F4C126}"/>
                  </a:ext>
                </a:extLst>
              </p:cNvPr>
              <p:cNvSpPr/>
              <p:nvPr/>
            </p:nvSpPr>
            <p:spPr>
              <a:xfrm>
                <a:off x="7137400" y="14859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A42B4A9D-2EDB-4F52-A6A3-C037B6B9F0B6}"/>
                  </a:ext>
                </a:extLst>
              </p:cNvPr>
              <p:cNvSpPr/>
              <p:nvPr/>
            </p:nvSpPr>
            <p:spPr>
              <a:xfrm>
                <a:off x="7137400" y="22606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9" name="Rectangle: Rounded Corners 48">
                <a:extLst>
                  <a:ext uri="{FF2B5EF4-FFF2-40B4-BE49-F238E27FC236}">
                    <a16:creationId xmlns:a16="http://schemas.microsoft.com/office/drawing/2014/main" id="{B17D11BC-54BB-473B-A673-C092413FC3CD}"/>
                  </a:ext>
                </a:extLst>
              </p:cNvPr>
              <p:cNvSpPr/>
              <p:nvPr/>
            </p:nvSpPr>
            <p:spPr>
              <a:xfrm>
                <a:off x="7137400" y="30353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0" name="Rectangle: Rounded Corners 49">
                <a:extLst>
                  <a:ext uri="{FF2B5EF4-FFF2-40B4-BE49-F238E27FC236}">
                    <a16:creationId xmlns:a16="http://schemas.microsoft.com/office/drawing/2014/main" id="{41010BD9-B45F-4B3B-A4CB-5FD4EC9EA235}"/>
                  </a:ext>
                </a:extLst>
              </p:cNvPr>
              <p:cNvSpPr/>
              <p:nvPr/>
            </p:nvSpPr>
            <p:spPr>
              <a:xfrm>
                <a:off x="7137400" y="38100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1" name="Rectangle: Rounded Corners 50">
                <a:extLst>
                  <a:ext uri="{FF2B5EF4-FFF2-40B4-BE49-F238E27FC236}">
                    <a16:creationId xmlns:a16="http://schemas.microsoft.com/office/drawing/2014/main" id="{9C6CE8C9-F1B0-4421-A9D5-3E9FB1842BCF}"/>
                  </a:ext>
                </a:extLst>
              </p:cNvPr>
              <p:cNvSpPr/>
              <p:nvPr/>
            </p:nvSpPr>
            <p:spPr>
              <a:xfrm>
                <a:off x="7137400" y="45847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2" name="Rectangle: Rounded Corners 51">
                <a:extLst>
                  <a:ext uri="{FF2B5EF4-FFF2-40B4-BE49-F238E27FC236}">
                    <a16:creationId xmlns:a16="http://schemas.microsoft.com/office/drawing/2014/main" id="{B94F043F-6EB9-4510-A4FA-06C696085818}"/>
                  </a:ext>
                </a:extLst>
              </p:cNvPr>
              <p:cNvSpPr/>
              <p:nvPr/>
            </p:nvSpPr>
            <p:spPr>
              <a:xfrm>
                <a:off x="7137400" y="53594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39" name="Group 38">
              <a:extLst>
                <a:ext uri="{FF2B5EF4-FFF2-40B4-BE49-F238E27FC236}">
                  <a16:creationId xmlns:a16="http://schemas.microsoft.com/office/drawing/2014/main" id="{8909DDD7-DDA9-4845-B271-9BBA3BEE8399}"/>
                </a:ext>
              </a:extLst>
            </p:cNvPr>
            <p:cNvGrpSpPr/>
            <p:nvPr/>
          </p:nvGrpSpPr>
          <p:grpSpPr>
            <a:xfrm>
              <a:off x="9512299" y="742950"/>
              <a:ext cx="654050" cy="5422900"/>
              <a:chOff x="7137400" y="711200"/>
              <a:chExt cx="654050" cy="5422900"/>
            </a:xfrm>
          </p:grpSpPr>
          <p:sp>
            <p:nvSpPr>
              <p:cNvPr id="40" name="Rectangle: Rounded Corners 39">
                <a:extLst>
                  <a:ext uri="{FF2B5EF4-FFF2-40B4-BE49-F238E27FC236}">
                    <a16:creationId xmlns:a16="http://schemas.microsoft.com/office/drawing/2014/main" id="{5FA14EB5-3C46-4309-8637-3BC527FCC426}"/>
                  </a:ext>
                </a:extLst>
              </p:cNvPr>
              <p:cNvSpPr/>
              <p:nvPr/>
            </p:nvSpPr>
            <p:spPr>
              <a:xfrm>
                <a:off x="7137400" y="7112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1" name="Rectangle: Rounded Corners 40">
                <a:extLst>
                  <a:ext uri="{FF2B5EF4-FFF2-40B4-BE49-F238E27FC236}">
                    <a16:creationId xmlns:a16="http://schemas.microsoft.com/office/drawing/2014/main" id="{2BA762C1-F4BD-48BB-B61B-44F03C9C7D18}"/>
                  </a:ext>
                </a:extLst>
              </p:cNvPr>
              <p:cNvSpPr/>
              <p:nvPr/>
            </p:nvSpPr>
            <p:spPr>
              <a:xfrm>
                <a:off x="7137400" y="14859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2" name="Rectangle: Rounded Corners 41">
                <a:extLst>
                  <a:ext uri="{FF2B5EF4-FFF2-40B4-BE49-F238E27FC236}">
                    <a16:creationId xmlns:a16="http://schemas.microsoft.com/office/drawing/2014/main" id="{73EDFF92-982D-4975-9C40-C830AD732E35}"/>
                  </a:ext>
                </a:extLst>
              </p:cNvPr>
              <p:cNvSpPr/>
              <p:nvPr/>
            </p:nvSpPr>
            <p:spPr>
              <a:xfrm>
                <a:off x="7137400" y="22606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3" name="Rectangle: Rounded Corners 42">
                <a:extLst>
                  <a:ext uri="{FF2B5EF4-FFF2-40B4-BE49-F238E27FC236}">
                    <a16:creationId xmlns:a16="http://schemas.microsoft.com/office/drawing/2014/main" id="{2E69304D-B678-4E6C-9098-D5342C093B29}"/>
                  </a:ext>
                </a:extLst>
              </p:cNvPr>
              <p:cNvSpPr/>
              <p:nvPr/>
            </p:nvSpPr>
            <p:spPr>
              <a:xfrm>
                <a:off x="7137400" y="30353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4" name="Rectangle: Rounded Corners 43">
                <a:extLst>
                  <a:ext uri="{FF2B5EF4-FFF2-40B4-BE49-F238E27FC236}">
                    <a16:creationId xmlns:a16="http://schemas.microsoft.com/office/drawing/2014/main" id="{5C17403C-9BBD-410D-B52B-EB2AF55C9506}"/>
                  </a:ext>
                </a:extLst>
              </p:cNvPr>
              <p:cNvSpPr/>
              <p:nvPr/>
            </p:nvSpPr>
            <p:spPr>
              <a:xfrm>
                <a:off x="7137400" y="38100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5" name="Rectangle: Rounded Corners 44">
                <a:extLst>
                  <a:ext uri="{FF2B5EF4-FFF2-40B4-BE49-F238E27FC236}">
                    <a16:creationId xmlns:a16="http://schemas.microsoft.com/office/drawing/2014/main" id="{91E149BC-9F04-450E-9E55-E1664B1548E2}"/>
                  </a:ext>
                </a:extLst>
              </p:cNvPr>
              <p:cNvSpPr/>
              <p:nvPr/>
            </p:nvSpPr>
            <p:spPr>
              <a:xfrm>
                <a:off x="7137400" y="45847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6" name="Rectangle: Rounded Corners 45">
                <a:extLst>
                  <a:ext uri="{FF2B5EF4-FFF2-40B4-BE49-F238E27FC236}">
                    <a16:creationId xmlns:a16="http://schemas.microsoft.com/office/drawing/2014/main" id="{DADC2396-D3E8-4546-9BA3-AFF1E5B21214}"/>
                  </a:ext>
                </a:extLst>
              </p:cNvPr>
              <p:cNvSpPr/>
              <p:nvPr/>
            </p:nvSpPr>
            <p:spPr>
              <a:xfrm>
                <a:off x="7137400" y="53594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pic>
        <p:nvPicPr>
          <p:cNvPr id="60" name="Blue Dev" descr="User">
            <a:extLst>
              <a:ext uri="{FF2B5EF4-FFF2-40B4-BE49-F238E27FC236}">
                <a16:creationId xmlns:a16="http://schemas.microsoft.com/office/drawing/2014/main" id="{BC8046C0-C005-4019-B0BA-1FB39D960B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78480" y="3936615"/>
            <a:ext cx="1436006" cy="1436006"/>
          </a:xfrm>
          <a:prstGeom prst="rect">
            <a:avLst/>
          </a:prstGeom>
        </p:spPr>
      </p:pic>
      <p:grpSp>
        <p:nvGrpSpPr>
          <p:cNvPr id="61" name="AzDops">
            <a:extLst>
              <a:ext uri="{FF2B5EF4-FFF2-40B4-BE49-F238E27FC236}">
                <a16:creationId xmlns:a16="http://schemas.microsoft.com/office/drawing/2014/main" id="{2EC0E563-5EC3-4FF1-9AA3-1EDDBA7D306D}"/>
              </a:ext>
            </a:extLst>
          </p:cNvPr>
          <p:cNvGrpSpPr/>
          <p:nvPr/>
        </p:nvGrpSpPr>
        <p:grpSpPr>
          <a:xfrm>
            <a:off x="3936000" y="275244"/>
            <a:ext cx="1311279" cy="1311279"/>
            <a:chOff x="102094" y="3009900"/>
            <a:chExt cx="2160000" cy="2160000"/>
          </a:xfrm>
        </p:grpSpPr>
        <p:sp>
          <p:nvSpPr>
            <p:cNvPr id="62" name="Rectangle 61">
              <a:extLst>
                <a:ext uri="{FF2B5EF4-FFF2-40B4-BE49-F238E27FC236}">
                  <a16:creationId xmlns:a16="http://schemas.microsoft.com/office/drawing/2014/main" id="{A1484686-F11F-4A07-851E-AB4CA6377BDC}"/>
                </a:ext>
              </a:extLst>
            </p:cNvPr>
            <p:cNvSpPr/>
            <p:nvPr/>
          </p:nvSpPr>
          <p:spPr>
            <a:xfrm>
              <a:off x="102094" y="3009900"/>
              <a:ext cx="2160000" cy="21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3" name="Picture 62">
              <a:extLst>
                <a:ext uri="{FF2B5EF4-FFF2-40B4-BE49-F238E27FC236}">
                  <a16:creationId xmlns:a16="http://schemas.microsoft.com/office/drawing/2014/main" id="{CAAD9C7C-8181-41C1-9A6E-AB7057ED54D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084" b="98238" l="2212" r="97788">
                          <a14:foregroundMark x1="8407" y1="50220" x2="8407" y2="38767"/>
                          <a14:foregroundMark x1="91150" y1="29515" x2="86283" y2="66079"/>
                          <a14:foregroundMark x1="16814" y1="26872" x2="57522" y2="15859"/>
                          <a14:foregroundMark x1="75221" y1="85022" x2="28761" y2="78855"/>
                          <a14:foregroundMark x1="74779" y1="98238" x2="73451" y2="91189"/>
                          <a14:foregroundMark x1="98230" y1="71366" x2="97788" y2="55507"/>
                          <a14:foregroundMark x1="44690" y1="3084" x2="47345" y2="6608"/>
                          <a14:foregroundMark x1="2212" y1="60352" x2="2212" y2="45374"/>
                          <a14:backgroundMark x1="8850" y1="11013" x2="26991" y2="5727"/>
                          <a14:backgroundMark x1="76991" y1="5727" x2="95575" y2="3965"/>
                          <a14:backgroundMark x1="23894" y1="64317" x2="68142" y2="32159"/>
                          <a14:backgroundMark x1="68142" y1="32159" x2="68142" y2="32159"/>
                          <a14:backgroundMark x1="88496" y1="96916" x2="99558" y2="88987"/>
                        </a14:backgroundRemoval>
                      </a14:imgEffect>
                    </a14:imgLayer>
                  </a14:imgProps>
                </a:ext>
              </a:extLst>
            </a:blip>
            <a:stretch>
              <a:fillRect/>
            </a:stretch>
          </p:blipFill>
          <p:spPr>
            <a:xfrm>
              <a:off x="245947" y="3194763"/>
              <a:ext cx="1797908" cy="1805862"/>
            </a:xfrm>
            <a:prstGeom prst="rect">
              <a:avLst/>
            </a:prstGeom>
          </p:spPr>
        </p:pic>
      </p:grpSp>
      <p:pic>
        <p:nvPicPr>
          <p:cNvPr id="64" name="Git AzDops" descr="Image result for git icon">
            <a:extLst>
              <a:ext uri="{FF2B5EF4-FFF2-40B4-BE49-F238E27FC236}">
                <a16:creationId xmlns:a16="http://schemas.microsoft.com/office/drawing/2014/main" id="{D954E6E3-33BB-488C-8186-5D225ADB01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608" y="275244"/>
            <a:ext cx="1311279" cy="1311279"/>
          </a:xfrm>
          <a:prstGeom prst="rect">
            <a:avLst/>
          </a:prstGeom>
          <a:noFill/>
          <a:extLst>
            <a:ext uri="{909E8E84-426E-40DD-AFC4-6F175D3DCCD1}">
              <a14:hiddenFill xmlns:a14="http://schemas.microsoft.com/office/drawing/2010/main">
                <a:solidFill>
                  <a:srgbClr val="FFFFFF"/>
                </a:solidFill>
              </a14:hiddenFill>
            </a:ext>
          </a:extLst>
        </p:spPr>
      </p:pic>
      <p:pic>
        <p:nvPicPr>
          <p:cNvPr id="65" name="Git Blue" descr="Image result for git icon">
            <a:extLst>
              <a:ext uri="{FF2B5EF4-FFF2-40B4-BE49-F238E27FC236}">
                <a16:creationId xmlns:a16="http://schemas.microsoft.com/office/drawing/2014/main" id="{EAD2CFA1-94FB-42D8-89B0-ABBE730792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251" y="4036658"/>
            <a:ext cx="1311279" cy="1311279"/>
          </a:xfrm>
          <a:prstGeom prst="rect">
            <a:avLst/>
          </a:prstGeom>
          <a:noFill/>
          <a:extLst>
            <a:ext uri="{909E8E84-426E-40DD-AFC4-6F175D3DCCD1}">
              <a14:hiddenFill xmlns:a14="http://schemas.microsoft.com/office/drawing/2010/main">
                <a:solidFill>
                  <a:srgbClr val="FFFFFF"/>
                </a:solidFill>
              </a14:hiddenFill>
            </a:ext>
          </a:extLst>
        </p:spPr>
      </p:pic>
      <p:pic>
        <p:nvPicPr>
          <p:cNvPr id="66" name="Git Green" descr="Image result for git icon">
            <a:extLst>
              <a:ext uri="{FF2B5EF4-FFF2-40B4-BE49-F238E27FC236}">
                <a16:creationId xmlns:a16="http://schemas.microsoft.com/office/drawing/2014/main" id="{ACADB2B7-5400-4950-B87D-ADD6FDE26A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81774" y="4025780"/>
            <a:ext cx="1311279" cy="1311279"/>
          </a:xfrm>
          <a:prstGeom prst="rect">
            <a:avLst/>
          </a:prstGeom>
          <a:noFill/>
          <a:extLst>
            <a:ext uri="{909E8E84-426E-40DD-AFC4-6F175D3DCCD1}">
              <a14:hiddenFill xmlns:a14="http://schemas.microsoft.com/office/drawing/2010/main">
                <a:solidFill>
                  <a:srgbClr val="FFFFFF"/>
                </a:solidFill>
              </a14:hiddenFill>
            </a:ext>
          </a:extLst>
        </p:spPr>
      </p:pic>
      <p:grpSp>
        <p:nvGrpSpPr>
          <p:cNvPr id="67" name="Application blue">
            <a:extLst>
              <a:ext uri="{FF2B5EF4-FFF2-40B4-BE49-F238E27FC236}">
                <a16:creationId xmlns:a16="http://schemas.microsoft.com/office/drawing/2014/main" id="{098F4DAC-42EC-4AC3-A35E-D410C6EEB1CF}"/>
              </a:ext>
            </a:extLst>
          </p:cNvPr>
          <p:cNvGrpSpPr/>
          <p:nvPr/>
        </p:nvGrpSpPr>
        <p:grpSpPr>
          <a:xfrm>
            <a:off x="424524" y="4241926"/>
            <a:ext cx="1436006" cy="1436006"/>
            <a:chOff x="5016000" y="1464734"/>
            <a:chExt cx="2160000" cy="2160000"/>
          </a:xfrm>
        </p:grpSpPr>
        <p:sp>
          <p:nvSpPr>
            <p:cNvPr id="68" name="Partial Circle 67">
              <a:extLst>
                <a:ext uri="{FF2B5EF4-FFF2-40B4-BE49-F238E27FC236}">
                  <a16:creationId xmlns:a16="http://schemas.microsoft.com/office/drawing/2014/main" id="{73E6BA22-DF83-461A-81C2-2D347C11B9C0}"/>
                </a:ext>
              </a:extLst>
            </p:cNvPr>
            <p:cNvSpPr>
              <a:spLocks noChangeAspect="1"/>
            </p:cNvSpPr>
            <p:nvPr/>
          </p:nvSpPr>
          <p:spPr>
            <a:xfrm rot="10800000">
              <a:off x="5016000" y="1464734"/>
              <a:ext cx="2160000" cy="2160000"/>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sz="1100" dirty="0">
                <a:solidFill>
                  <a:schemeClr val="tx1"/>
                </a:solidFill>
              </a:endParaRPr>
            </a:p>
            <a:p>
              <a:pPr algn="ctr"/>
              <a:endParaRPr lang="en-GB" sz="1100" dirty="0">
                <a:solidFill>
                  <a:schemeClr val="tx1"/>
                </a:solidFill>
              </a:endParaRPr>
            </a:p>
          </p:txBody>
        </p:sp>
        <p:sp>
          <p:nvSpPr>
            <p:cNvPr id="69" name="TextBox 68">
              <a:extLst>
                <a:ext uri="{FF2B5EF4-FFF2-40B4-BE49-F238E27FC236}">
                  <a16:creationId xmlns:a16="http://schemas.microsoft.com/office/drawing/2014/main" id="{101D1EE5-8662-473D-BBD1-8CBAEFB524A9}"/>
                </a:ext>
              </a:extLst>
            </p:cNvPr>
            <p:cNvSpPr txBox="1"/>
            <p:nvPr/>
          </p:nvSpPr>
          <p:spPr>
            <a:xfrm>
              <a:off x="5473947" y="2136073"/>
              <a:ext cx="1244102" cy="393506"/>
            </a:xfrm>
            <a:prstGeom prst="rect">
              <a:avLst/>
            </a:prstGeom>
            <a:noFill/>
          </p:spPr>
          <p:txBody>
            <a:bodyPr wrap="square" rtlCol="0">
              <a:spAutoFit/>
            </a:bodyPr>
            <a:lstStyle/>
            <a:p>
              <a:r>
                <a:rPr lang="en-GB" sz="1100" dirty="0"/>
                <a:t>Application</a:t>
              </a:r>
            </a:p>
          </p:txBody>
        </p:sp>
      </p:grpSp>
      <p:grpSp>
        <p:nvGrpSpPr>
          <p:cNvPr id="70" name="Application Green">
            <a:extLst>
              <a:ext uri="{FF2B5EF4-FFF2-40B4-BE49-F238E27FC236}">
                <a16:creationId xmlns:a16="http://schemas.microsoft.com/office/drawing/2014/main" id="{D51844FD-B80A-434D-97D4-FDF90A50FCBF}"/>
              </a:ext>
            </a:extLst>
          </p:cNvPr>
          <p:cNvGrpSpPr/>
          <p:nvPr/>
        </p:nvGrpSpPr>
        <p:grpSpPr>
          <a:xfrm>
            <a:off x="10133330" y="4126202"/>
            <a:ext cx="1436006" cy="1436006"/>
            <a:chOff x="5016000" y="1464734"/>
            <a:chExt cx="2160000" cy="2160000"/>
          </a:xfrm>
        </p:grpSpPr>
        <p:sp>
          <p:nvSpPr>
            <p:cNvPr id="71" name="Partial Circle 70">
              <a:extLst>
                <a:ext uri="{FF2B5EF4-FFF2-40B4-BE49-F238E27FC236}">
                  <a16:creationId xmlns:a16="http://schemas.microsoft.com/office/drawing/2014/main" id="{758599C4-4E4F-4A6E-B4F7-C243FC6E6DDF}"/>
                </a:ext>
              </a:extLst>
            </p:cNvPr>
            <p:cNvSpPr>
              <a:spLocks noChangeAspect="1"/>
            </p:cNvSpPr>
            <p:nvPr/>
          </p:nvSpPr>
          <p:spPr>
            <a:xfrm rot="10800000">
              <a:off x="5016000" y="1464734"/>
              <a:ext cx="2160000" cy="2160000"/>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sz="1100" dirty="0">
                <a:solidFill>
                  <a:schemeClr val="tx1"/>
                </a:solidFill>
              </a:endParaRPr>
            </a:p>
            <a:p>
              <a:pPr algn="ctr"/>
              <a:endParaRPr lang="en-GB" sz="1100" dirty="0">
                <a:solidFill>
                  <a:schemeClr val="tx1"/>
                </a:solidFill>
              </a:endParaRPr>
            </a:p>
          </p:txBody>
        </p:sp>
        <p:sp>
          <p:nvSpPr>
            <p:cNvPr id="72" name="TextBox 71">
              <a:extLst>
                <a:ext uri="{FF2B5EF4-FFF2-40B4-BE49-F238E27FC236}">
                  <a16:creationId xmlns:a16="http://schemas.microsoft.com/office/drawing/2014/main" id="{15843E33-6D85-4817-A703-B0EDFC45A4C8}"/>
                </a:ext>
              </a:extLst>
            </p:cNvPr>
            <p:cNvSpPr txBox="1"/>
            <p:nvPr/>
          </p:nvSpPr>
          <p:spPr>
            <a:xfrm>
              <a:off x="5473947" y="2136073"/>
              <a:ext cx="1244102" cy="393506"/>
            </a:xfrm>
            <a:prstGeom prst="rect">
              <a:avLst/>
            </a:prstGeom>
            <a:noFill/>
          </p:spPr>
          <p:txBody>
            <a:bodyPr wrap="square" rtlCol="0">
              <a:spAutoFit/>
            </a:bodyPr>
            <a:lstStyle/>
            <a:p>
              <a:r>
                <a:rPr lang="en-GB" sz="1100" dirty="0"/>
                <a:t>Application</a:t>
              </a:r>
            </a:p>
          </p:txBody>
        </p:sp>
      </p:grpSp>
      <p:grpSp>
        <p:nvGrpSpPr>
          <p:cNvPr id="73" name="Application AzDops">
            <a:extLst>
              <a:ext uri="{FF2B5EF4-FFF2-40B4-BE49-F238E27FC236}">
                <a16:creationId xmlns:a16="http://schemas.microsoft.com/office/drawing/2014/main" id="{BC2D1E00-4FE6-428B-AD0C-CB192462C7A8}"/>
              </a:ext>
            </a:extLst>
          </p:cNvPr>
          <p:cNvGrpSpPr/>
          <p:nvPr/>
        </p:nvGrpSpPr>
        <p:grpSpPr>
          <a:xfrm>
            <a:off x="5272244" y="515495"/>
            <a:ext cx="1436006" cy="1436006"/>
            <a:chOff x="5016000" y="1464734"/>
            <a:chExt cx="2160000" cy="2160000"/>
          </a:xfrm>
        </p:grpSpPr>
        <p:sp>
          <p:nvSpPr>
            <p:cNvPr id="74" name="Partial Circle 73">
              <a:extLst>
                <a:ext uri="{FF2B5EF4-FFF2-40B4-BE49-F238E27FC236}">
                  <a16:creationId xmlns:a16="http://schemas.microsoft.com/office/drawing/2014/main" id="{53D0D9A8-0509-4261-BC7D-A28DD8592614}"/>
                </a:ext>
              </a:extLst>
            </p:cNvPr>
            <p:cNvSpPr>
              <a:spLocks noChangeAspect="1"/>
            </p:cNvSpPr>
            <p:nvPr/>
          </p:nvSpPr>
          <p:spPr>
            <a:xfrm rot="10800000">
              <a:off x="5016000" y="1464734"/>
              <a:ext cx="2160000" cy="2160000"/>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sz="1100" dirty="0">
                <a:solidFill>
                  <a:schemeClr val="tx1"/>
                </a:solidFill>
              </a:endParaRPr>
            </a:p>
            <a:p>
              <a:pPr algn="ctr"/>
              <a:endParaRPr lang="en-GB" sz="1100" dirty="0">
                <a:solidFill>
                  <a:schemeClr val="tx1"/>
                </a:solidFill>
              </a:endParaRPr>
            </a:p>
          </p:txBody>
        </p:sp>
        <p:sp>
          <p:nvSpPr>
            <p:cNvPr id="75" name="TextBox 74">
              <a:extLst>
                <a:ext uri="{FF2B5EF4-FFF2-40B4-BE49-F238E27FC236}">
                  <a16:creationId xmlns:a16="http://schemas.microsoft.com/office/drawing/2014/main" id="{E759FFCD-3495-45FD-B4DB-55338C487018}"/>
                </a:ext>
              </a:extLst>
            </p:cNvPr>
            <p:cNvSpPr txBox="1"/>
            <p:nvPr/>
          </p:nvSpPr>
          <p:spPr>
            <a:xfrm>
              <a:off x="5473947" y="2136073"/>
              <a:ext cx="1244102" cy="393506"/>
            </a:xfrm>
            <a:prstGeom prst="rect">
              <a:avLst/>
            </a:prstGeom>
            <a:noFill/>
          </p:spPr>
          <p:txBody>
            <a:bodyPr wrap="square" rtlCol="0">
              <a:spAutoFit/>
            </a:bodyPr>
            <a:lstStyle/>
            <a:p>
              <a:r>
                <a:rPr lang="en-GB" sz="1100" dirty="0"/>
                <a:t>Application</a:t>
              </a:r>
            </a:p>
          </p:txBody>
        </p:sp>
      </p:grpSp>
      <p:sp>
        <p:nvSpPr>
          <p:cNvPr id="76" name="Push">
            <a:extLst>
              <a:ext uri="{FF2B5EF4-FFF2-40B4-BE49-F238E27FC236}">
                <a16:creationId xmlns:a16="http://schemas.microsoft.com/office/drawing/2014/main" id="{A75CC77D-7A80-48D7-994C-51EDCC937D91}"/>
              </a:ext>
            </a:extLst>
          </p:cNvPr>
          <p:cNvSpPr/>
          <p:nvPr/>
        </p:nvSpPr>
        <p:spPr>
          <a:xfrm rot="2491860">
            <a:off x="2478369" y="1637385"/>
            <a:ext cx="839268" cy="18087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a:t>Push</a:t>
            </a:r>
          </a:p>
        </p:txBody>
      </p:sp>
      <p:sp>
        <p:nvSpPr>
          <p:cNvPr id="77" name="Pull">
            <a:extLst>
              <a:ext uri="{FF2B5EF4-FFF2-40B4-BE49-F238E27FC236}">
                <a16:creationId xmlns:a16="http://schemas.microsoft.com/office/drawing/2014/main" id="{5F8EA916-5674-4A7A-8AAB-D3CB6E9CEA1B}"/>
              </a:ext>
            </a:extLst>
          </p:cNvPr>
          <p:cNvSpPr/>
          <p:nvPr/>
        </p:nvSpPr>
        <p:spPr>
          <a:xfrm rot="8100000">
            <a:off x="7542791" y="1949851"/>
            <a:ext cx="839268" cy="18087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a:t>Pull</a:t>
            </a:r>
          </a:p>
        </p:txBody>
      </p:sp>
    </p:spTree>
    <p:extLst>
      <p:ext uri="{BB962C8B-B14F-4D97-AF65-F5344CB8AC3E}">
        <p14:creationId xmlns:p14="http://schemas.microsoft.com/office/powerpoint/2010/main" val="10790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500"/>
                                        <p:tgtEl>
                                          <p:spTgt spid="6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wipe(down)">
                                      <p:cBhvr>
                                        <p:cTn id="37" dur="500"/>
                                        <p:tgtEl>
                                          <p:spTgt spid="7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wipe(up)">
                                      <p:cBhvr>
                                        <p:cTn id="62" dur="500"/>
                                        <p:tgtEl>
                                          <p:spTgt spid="7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ev Green" descr="User">
            <a:extLst>
              <a:ext uri="{FF2B5EF4-FFF2-40B4-BE49-F238E27FC236}">
                <a16:creationId xmlns:a16="http://schemas.microsoft.com/office/drawing/2014/main" id="{D6841E85-9F37-4910-ADF4-B79EE524AB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31850" y="3936615"/>
            <a:ext cx="1436006" cy="1436006"/>
          </a:xfrm>
          <a:prstGeom prst="rect">
            <a:avLst/>
          </a:prstGeom>
        </p:spPr>
      </p:pic>
      <p:grpSp>
        <p:nvGrpSpPr>
          <p:cNvPr id="4" name="Laptop Green">
            <a:extLst>
              <a:ext uri="{FF2B5EF4-FFF2-40B4-BE49-F238E27FC236}">
                <a16:creationId xmlns:a16="http://schemas.microsoft.com/office/drawing/2014/main" id="{7E2871D6-66EC-479C-A7F5-4805F38167DF}"/>
              </a:ext>
            </a:extLst>
          </p:cNvPr>
          <p:cNvGrpSpPr/>
          <p:nvPr/>
        </p:nvGrpSpPr>
        <p:grpSpPr>
          <a:xfrm rot="5400000">
            <a:off x="9409397" y="4266875"/>
            <a:ext cx="2883874" cy="1931057"/>
            <a:chOff x="127000" y="126997"/>
            <a:chExt cx="11709404" cy="6604003"/>
          </a:xfrm>
        </p:grpSpPr>
        <p:sp>
          <p:nvSpPr>
            <p:cNvPr id="5" name="Rectangle: Rounded Corners 4">
              <a:extLst>
                <a:ext uri="{FF2B5EF4-FFF2-40B4-BE49-F238E27FC236}">
                  <a16:creationId xmlns:a16="http://schemas.microsoft.com/office/drawing/2014/main" id="{1F9F17A3-5C8E-4D6F-BF93-82A92A0DAD5D}"/>
                </a:ext>
              </a:extLst>
            </p:cNvPr>
            <p:cNvSpPr/>
            <p:nvPr/>
          </p:nvSpPr>
          <p:spPr>
            <a:xfrm>
              <a:off x="127000" y="126997"/>
              <a:ext cx="7235087" cy="6604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0D4EC208-E150-4D22-8DBF-5A3CAF291329}"/>
                </a:ext>
              </a:extLst>
            </p:cNvPr>
            <p:cNvSpPr/>
            <p:nvPr/>
          </p:nvSpPr>
          <p:spPr>
            <a:xfrm>
              <a:off x="7362083" y="127000"/>
              <a:ext cx="4474321" cy="6604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0E0D2D0B-3B52-43D3-9E37-95A1251CF3CB}"/>
                </a:ext>
              </a:extLst>
            </p:cNvPr>
            <p:cNvSpPr/>
            <p:nvPr/>
          </p:nvSpPr>
          <p:spPr>
            <a:xfrm>
              <a:off x="355601" y="482595"/>
              <a:ext cx="6560233" cy="59880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C75DE0B4-BBBC-4249-9383-4FA05C9D525A}"/>
                </a:ext>
              </a:extLst>
            </p:cNvPr>
            <p:cNvSpPr/>
            <p:nvPr/>
          </p:nvSpPr>
          <p:spPr>
            <a:xfrm>
              <a:off x="10820400" y="1450954"/>
              <a:ext cx="654050" cy="40513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9" name="Group 8">
              <a:extLst>
                <a:ext uri="{FF2B5EF4-FFF2-40B4-BE49-F238E27FC236}">
                  <a16:creationId xmlns:a16="http://schemas.microsoft.com/office/drawing/2014/main" id="{8B477BA4-B75B-478E-818F-7DF962E997E7}"/>
                </a:ext>
              </a:extLst>
            </p:cNvPr>
            <p:cNvGrpSpPr/>
            <p:nvPr/>
          </p:nvGrpSpPr>
          <p:grpSpPr>
            <a:xfrm>
              <a:off x="8128000" y="717550"/>
              <a:ext cx="654050" cy="5422900"/>
              <a:chOff x="7137400" y="711200"/>
              <a:chExt cx="654050" cy="5422900"/>
            </a:xfrm>
          </p:grpSpPr>
          <p:sp>
            <p:nvSpPr>
              <p:cNvPr id="25" name="Rectangle: Rounded Corners 24">
                <a:extLst>
                  <a:ext uri="{FF2B5EF4-FFF2-40B4-BE49-F238E27FC236}">
                    <a16:creationId xmlns:a16="http://schemas.microsoft.com/office/drawing/2014/main" id="{77C85C83-8885-4BBA-90DC-808D0BCF4D8B}"/>
                  </a:ext>
                </a:extLst>
              </p:cNvPr>
              <p:cNvSpPr/>
              <p:nvPr/>
            </p:nvSpPr>
            <p:spPr>
              <a:xfrm>
                <a:off x="7137400" y="7112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21F7FA06-DF77-4F5C-9840-8327B155C6EA}"/>
                  </a:ext>
                </a:extLst>
              </p:cNvPr>
              <p:cNvSpPr/>
              <p:nvPr/>
            </p:nvSpPr>
            <p:spPr>
              <a:xfrm>
                <a:off x="7137400" y="14859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245D6291-2631-4D8D-8C3F-BAFE9DEEE96A}"/>
                  </a:ext>
                </a:extLst>
              </p:cNvPr>
              <p:cNvSpPr/>
              <p:nvPr/>
            </p:nvSpPr>
            <p:spPr>
              <a:xfrm>
                <a:off x="7137400" y="22606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Rectangle: Rounded Corners 27">
                <a:extLst>
                  <a:ext uri="{FF2B5EF4-FFF2-40B4-BE49-F238E27FC236}">
                    <a16:creationId xmlns:a16="http://schemas.microsoft.com/office/drawing/2014/main" id="{6B556D50-5809-47BC-BC88-735553E90575}"/>
                  </a:ext>
                </a:extLst>
              </p:cNvPr>
              <p:cNvSpPr/>
              <p:nvPr/>
            </p:nvSpPr>
            <p:spPr>
              <a:xfrm>
                <a:off x="7137400" y="30353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E6FC472A-3A69-4DEB-A322-0C0D9D01B385}"/>
                  </a:ext>
                </a:extLst>
              </p:cNvPr>
              <p:cNvSpPr/>
              <p:nvPr/>
            </p:nvSpPr>
            <p:spPr>
              <a:xfrm>
                <a:off x="7137400" y="38100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Rectangle: Rounded Corners 29">
                <a:extLst>
                  <a:ext uri="{FF2B5EF4-FFF2-40B4-BE49-F238E27FC236}">
                    <a16:creationId xmlns:a16="http://schemas.microsoft.com/office/drawing/2014/main" id="{D9E40D2C-7DDB-4960-BC78-A744E61C843E}"/>
                  </a:ext>
                </a:extLst>
              </p:cNvPr>
              <p:cNvSpPr/>
              <p:nvPr/>
            </p:nvSpPr>
            <p:spPr>
              <a:xfrm>
                <a:off x="7137400" y="45847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Rectangle: Rounded Corners 30">
                <a:extLst>
                  <a:ext uri="{FF2B5EF4-FFF2-40B4-BE49-F238E27FC236}">
                    <a16:creationId xmlns:a16="http://schemas.microsoft.com/office/drawing/2014/main" id="{8BA7C573-E637-4463-8083-BB7069755A03}"/>
                  </a:ext>
                </a:extLst>
              </p:cNvPr>
              <p:cNvSpPr/>
              <p:nvPr/>
            </p:nvSpPr>
            <p:spPr>
              <a:xfrm>
                <a:off x="7137400" y="53594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2A471C9E-0CA0-4B7D-990A-CD23996F0018}"/>
                </a:ext>
              </a:extLst>
            </p:cNvPr>
            <p:cNvGrpSpPr/>
            <p:nvPr/>
          </p:nvGrpSpPr>
          <p:grpSpPr>
            <a:xfrm>
              <a:off x="8823324" y="1028700"/>
              <a:ext cx="654050" cy="4648200"/>
              <a:chOff x="7137400" y="1485900"/>
              <a:chExt cx="654050" cy="4648200"/>
            </a:xfrm>
          </p:grpSpPr>
          <p:sp>
            <p:nvSpPr>
              <p:cNvPr id="19" name="Rectangle: Rounded Corners 18">
                <a:extLst>
                  <a:ext uri="{FF2B5EF4-FFF2-40B4-BE49-F238E27FC236}">
                    <a16:creationId xmlns:a16="http://schemas.microsoft.com/office/drawing/2014/main" id="{7123337A-6F0A-467D-8532-AC13E002D6EB}"/>
                  </a:ext>
                </a:extLst>
              </p:cNvPr>
              <p:cNvSpPr/>
              <p:nvPr/>
            </p:nvSpPr>
            <p:spPr>
              <a:xfrm>
                <a:off x="7137400" y="14859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33AF6B94-EB70-4B6A-A3B2-245EF5113152}"/>
                  </a:ext>
                </a:extLst>
              </p:cNvPr>
              <p:cNvSpPr/>
              <p:nvPr/>
            </p:nvSpPr>
            <p:spPr>
              <a:xfrm>
                <a:off x="7137400" y="22606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DB433166-B53B-4D5E-B5AD-E39463A0BD7F}"/>
                  </a:ext>
                </a:extLst>
              </p:cNvPr>
              <p:cNvSpPr/>
              <p:nvPr/>
            </p:nvSpPr>
            <p:spPr>
              <a:xfrm>
                <a:off x="7137400" y="30353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2BE1CAC6-FA28-4A14-897D-0E9104E826A5}"/>
                  </a:ext>
                </a:extLst>
              </p:cNvPr>
              <p:cNvSpPr/>
              <p:nvPr/>
            </p:nvSpPr>
            <p:spPr>
              <a:xfrm>
                <a:off x="7137400" y="38100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D60A414F-A6F9-4DEA-A050-4F484C50C5F8}"/>
                  </a:ext>
                </a:extLst>
              </p:cNvPr>
              <p:cNvSpPr/>
              <p:nvPr/>
            </p:nvSpPr>
            <p:spPr>
              <a:xfrm>
                <a:off x="7137400" y="45847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Rectangle: Rounded Corners 23">
                <a:extLst>
                  <a:ext uri="{FF2B5EF4-FFF2-40B4-BE49-F238E27FC236}">
                    <a16:creationId xmlns:a16="http://schemas.microsoft.com/office/drawing/2014/main" id="{AB54EAB6-4347-4C0C-AACA-C5E3A0723A50}"/>
                  </a:ext>
                </a:extLst>
              </p:cNvPr>
              <p:cNvSpPr/>
              <p:nvPr/>
            </p:nvSpPr>
            <p:spPr>
              <a:xfrm>
                <a:off x="7137400" y="53594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E914534E-5A2F-453A-B1D5-F8962192D281}"/>
                </a:ext>
              </a:extLst>
            </p:cNvPr>
            <p:cNvGrpSpPr/>
            <p:nvPr/>
          </p:nvGrpSpPr>
          <p:grpSpPr>
            <a:xfrm>
              <a:off x="9512299" y="742950"/>
              <a:ext cx="654050" cy="5422900"/>
              <a:chOff x="7137400" y="711200"/>
              <a:chExt cx="654050" cy="5422900"/>
            </a:xfrm>
          </p:grpSpPr>
          <p:sp>
            <p:nvSpPr>
              <p:cNvPr id="12" name="Rectangle: Rounded Corners 11">
                <a:extLst>
                  <a:ext uri="{FF2B5EF4-FFF2-40B4-BE49-F238E27FC236}">
                    <a16:creationId xmlns:a16="http://schemas.microsoft.com/office/drawing/2014/main" id="{0A7938DA-29EB-42EA-9E1F-4CB31554CA59}"/>
                  </a:ext>
                </a:extLst>
              </p:cNvPr>
              <p:cNvSpPr/>
              <p:nvPr/>
            </p:nvSpPr>
            <p:spPr>
              <a:xfrm>
                <a:off x="7137400" y="7112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5397A16B-FC6C-4451-8908-B68980D14F09}"/>
                  </a:ext>
                </a:extLst>
              </p:cNvPr>
              <p:cNvSpPr/>
              <p:nvPr/>
            </p:nvSpPr>
            <p:spPr>
              <a:xfrm>
                <a:off x="7137400" y="14859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C1DB344E-4168-494B-8C17-4AB1AC28657D}"/>
                  </a:ext>
                </a:extLst>
              </p:cNvPr>
              <p:cNvSpPr/>
              <p:nvPr/>
            </p:nvSpPr>
            <p:spPr>
              <a:xfrm>
                <a:off x="7137400" y="22606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B6555152-81E9-4C80-BDC6-FFF1A7A306FA}"/>
                  </a:ext>
                </a:extLst>
              </p:cNvPr>
              <p:cNvSpPr/>
              <p:nvPr/>
            </p:nvSpPr>
            <p:spPr>
              <a:xfrm>
                <a:off x="7137400" y="30353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5A4E60C0-90B2-4CCA-A4C4-22E31C6A847A}"/>
                  </a:ext>
                </a:extLst>
              </p:cNvPr>
              <p:cNvSpPr/>
              <p:nvPr/>
            </p:nvSpPr>
            <p:spPr>
              <a:xfrm>
                <a:off x="7137400" y="38100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7F8371B2-6A7C-498F-9F38-0A64450F7FE1}"/>
                  </a:ext>
                </a:extLst>
              </p:cNvPr>
              <p:cNvSpPr/>
              <p:nvPr/>
            </p:nvSpPr>
            <p:spPr>
              <a:xfrm>
                <a:off x="7137400" y="45847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2BE041F6-8596-461A-8940-24DBB82567AE}"/>
                  </a:ext>
                </a:extLst>
              </p:cNvPr>
              <p:cNvSpPr/>
              <p:nvPr/>
            </p:nvSpPr>
            <p:spPr>
              <a:xfrm>
                <a:off x="7137400" y="53594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grpSp>
        <p:nvGrpSpPr>
          <p:cNvPr id="32" name="Laptop Blue">
            <a:extLst>
              <a:ext uri="{FF2B5EF4-FFF2-40B4-BE49-F238E27FC236}">
                <a16:creationId xmlns:a16="http://schemas.microsoft.com/office/drawing/2014/main" id="{0DCB136C-08CC-4503-87A2-EBC14543FEBD}"/>
              </a:ext>
            </a:extLst>
          </p:cNvPr>
          <p:cNvGrpSpPr/>
          <p:nvPr/>
        </p:nvGrpSpPr>
        <p:grpSpPr>
          <a:xfrm rot="5400000">
            <a:off x="-305126" y="4282507"/>
            <a:ext cx="2883874" cy="1931057"/>
            <a:chOff x="127000" y="126997"/>
            <a:chExt cx="11709404" cy="6604003"/>
          </a:xfrm>
        </p:grpSpPr>
        <p:sp>
          <p:nvSpPr>
            <p:cNvPr id="33" name="Rectangle: Rounded Corners 32">
              <a:extLst>
                <a:ext uri="{FF2B5EF4-FFF2-40B4-BE49-F238E27FC236}">
                  <a16:creationId xmlns:a16="http://schemas.microsoft.com/office/drawing/2014/main" id="{CA7043AD-DF28-41C2-A224-E2653C77AA9A}"/>
                </a:ext>
              </a:extLst>
            </p:cNvPr>
            <p:cNvSpPr/>
            <p:nvPr/>
          </p:nvSpPr>
          <p:spPr>
            <a:xfrm>
              <a:off x="127000" y="126997"/>
              <a:ext cx="7235087" cy="6604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Rectangle: Rounded Corners 33">
              <a:extLst>
                <a:ext uri="{FF2B5EF4-FFF2-40B4-BE49-F238E27FC236}">
                  <a16:creationId xmlns:a16="http://schemas.microsoft.com/office/drawing/2014/main" id="{A36C8B08-2B49-4424-901F-9B9A0327CB4F}"/>
                </a:ext>
              </a:extLst>
            </p:cNvPr>
            <p:cNvSpPr/>
            <p:nvPr/>
          </p:nvSpPr>
          <p:spPr>
            <a:xfrm>
              <a:off x="7362083" y="127000"/>
              <a:ext cx="4474321" cy="6604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5" name="Rectangle: Rounded Corners 34">
              <a:extLst>
                <a:ext uri="{FF2B5EF4-FFF2-40B4-BE49-F238E27FC236}">
                  <a16:creationId xmlns:a16="http://schemas.microsoft.com/office/drawing/2014/main" id="{11830FCE-AF80-4618-948D-50E4C477E72C}"/>
                </a:ext>
              </a:extLst>
            </p:cNvPr>
            <p:cNvSpPr/>
            <p:nvPr/>
          </p:nvSpPr>
          <p:spPr>
            <a:xfrm>
              <a:off x="355601" y="482595"/>
              <a:ext cx="6560233" cy="59880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Rectangle: Rounded Corners 35">
              <a:extLst>
                <a:ext uri="{FF2B5EF4-FFF2-40B4-BE49-F238E27FC236}">
                  <a16:creationId xmlns:a16="http://schemas.microsoft.com/office/drawing/2014/main" id="{B30C9259-427B-4B87-80F4-40062BCCFDFC}"/>
                </a:ext>
              </a:extLst>
            </p:cNvPr>
            <p:cNvSpPr/>
            <p:nvPr/>
          </p:nvSpPr>
          <p:spPr>
            <a:xfrm>
              <a:off x="10820400" y="1450954"/>
              <a:ext cx="654050" cy="40513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37" name="Group 36">
              <a:extLst>
                <a:ext uri="{FF2B5EF4-FFF2-40B4-BE49-F238E27FC236}">
                  <a16:creationId xmlns:a16="http://schemas.microsoft.com/office/drawing/2014/main" id="{EC13762A-0A27-447B-8E72-1F1F42352638}"/>
                </a:ext>
              </a:extLst>
            </p:cNvPr>
            <p:cNvGrpSpPr/>
            <p:nvPr/>
          </p:nvGrpSpPr>
          <p:grpSpPr>
            <a:xfrm>
              <a:off x="8128000" y="717550"/>
              <a:ext cx="654050" cy="5422900"/>
              <a:chOff x="7137400" y="711200"/>
              <a:chExt cx="654050" cy="5422900"/>
            </a:xfrm>
          </p:grpSpPr>
          <p:sp>
            <p:nvSpPr>
              <p:cNvPr id="53" name="Rectangle: Rounded Corners 52">
                <a:extLst>
                  <a:ext uri="{FF2B5EF4-FFF2-40B4-BE49-F238E27FC236}">
                    <a16:creationId xmlns:a16="http://schemas.microsoft.com/office/drawing/2014/main" id="{9247BB8F-1B7A-4047-9818-DF7BBF6B54FE}"/>
                  </a:ext>
                </a:extLst>
              </p:cNvPr>
              <p:cNvSpPr/>
              <p:nvPr/>
            </p:nvSpPr>
            <p:spPr>
              <a:xfrm>
                <a:off x="7137400" y="7112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ED210F18-170C-44CD-A109-C39FF2F06768}"/>
                  </a:ext>
                </a:extLst>
              </p:cNvPr>
              <p:cNvSpPr/>
              <p:nvPr/>
            </p:nvSpPr>
            <p:spPr>
              <a:xfrm>
                <a:off x="7137400" y="14859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28F0D39C-5455-4A68-8475-294D7D6879F2}"/>
                  </a:ext>
                </a:extLst>
              </p:cNvPr>
              <p:cNvSpPr/>
              <p:nvPr/>
            </p:nvSpPr>
            <p:spPr>
              <a:xfrm>
                <a:off x="7137400" y="22606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0C5CAABD-6C94-4127-94F3-E6604430F127}"/>
                  </a:ext>
                </a:extLst>
              </p:cNvPr>
              <p:cNvSpPr/>
              <p:nvPr/>
            </p:nvSpPr>
            <p:spPr>
              <a:xfrm>
                <a:off x="7137400" y="30353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7" name="Rectangle: Rounded Corners 56">
                <a:extLst>
                  <a:ext uri="{FF2B5EF4-FFF2-40B4-BE49-F238E27FC236}">
                    <a16:creationId xmlns:a16="http://schemas.microsoft.com/office/drawing/2014/main" id="{A568C3EE-6094-400F-9FE9-FAD6DE8870C7}"/>
                  </a:ext>
                </a:extLst>
              </p:cNvPr>
              <p:cNvSpPr/>
              <p:nvPr/>
            </p:nvSpPr>
            <p:spPr>
              <a:xfrm>
                <a:off x="7137400" y="38100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8" name="Rectangle: Rounded Corners 57">
                <a:extLst>
                  <a:ext uri="{FF2B5EF4-FFF2-40B4-BE49-F238E27FC236}">
                    <a16:creationId xmlns:a16="http://schemas.microsoft.com/office/drawing/2014/main" id="{4EE12EB7-05D0-4339-AA94-5A5963653682}"/>
                  </a:ext>
                </a:extLst>
              </p:cNvPr>
              <p:cNvSpPr/>
              <p:nvPr/>
            </p:nvSpPr>
            <p:spPr>
              <a:xfrm>
                <a:off x="7137400" y="45847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9" name="Rectangle: Rounded Corners 58">
                <a:extLst>
                  <a:ext uri="{FF2B5EF4-FFF2-40B4-BE49-F238E27FC236}">
                    <a16:creationId xmlns:a16="http://schemas.microsoft.com/office/drawing/2014/main" id="{0414D508-561E-41D1-A134-021C3553EB35}"/>
                  </a:ext>
                </a:extLst>
              </p:cNvPr>
              <p:cNvSpPr/>
              <p:nvPr/>
            </p:nvSpPr>
            <p:spPr>
              <a:xfrm>
                <a:off x="7137400" y="53594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38" name="Group 37">
              <a:extLst>
                <a:ext uri="{FF2B5EF4-FFF2-40B4-BE49-F238E27FC236}">
                  <a16:creationId xmlns:a16="http://schemas.microsoft.com/office/drawing/2014/main" id="{226D2F15-5453-4C61-8B7B-7E759DD02327}"/>
                </a:ext>
              </a:extLst>
            </p:cNvPr>
            <p:cNvGrpSpPr/>
            <p:nvPr/>
          </p:nvGrpSpPr>
          <p:grpSpPr>
            <a:xfrm>
              <a:off x="8823324" y="1028700"/>
              <a:ext cx="654050" cy="4648200"/>
              <a:chOff x="7137400" y="1485900"/>
              <a:chExt cx="654050" cy="4648200"/>
            </a:xfrm>
          </p:grpSpPr>
          <p:sp>
            <p:nvSpPr>
              <p:cNvPr id="47" name="Rectangle: Rounded Corners 46">
                <a:extLst>
                  <a:ext uri="{FF2B5EF4-FFF2-40B4-BE49-F238E27FC236}">
                    <a16:creationId xmlns:a16="http://schemas.microsoft.com/office/drawing/2014/main" id="{D39FB78D-8747-4F40-A197-A21E71F4C126}"/>
                  </a:ext>
                </a:extLst>
              </p:cNvPr>
              <p:cNvSpPr/>
              <p:nvPr/>
            </p:nvSpPr>
            <p:spPr>
              <a:xfrm>
                <a:off x="7137400" y="14859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A42B4A9D-2EDB-4F52-A6A3-C037B6B9F0B6}"/>
                  </a:ext>
                </a:extLst>
              </p:cNvPr>
              <p:cNvSpPr/>
              <p:nvPr/>
            </p:nvSpPr>
            <p:spPr>
              <a:xfrm>
                <a:off x="7137400" y="22606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9" name="Rectangle: Rounded Corners 48">
                <a:extLst>
                  <a:ext uri="{FF2B5EF4-FFF2-40B4-BE49-F238E27FC236}">
                    <a16:creationId xmlns:a16="http://schemas.microsoft.com/office/drawing/2014/main" id="{B17D11BC-54BB-473B-A673-C092413FC3CD}"/>
                  </a:ext>
                </a:extLst>
              </p:cNvPr>
              <p:cNvSpPr/>
              <p:nvPr/>
            </p:nvSpPr>
            <p:spPr>
              <a:xfrm>
                <a:off x="7137400" y="30353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0" name="Rectangle: Rounded Corners 49">
                <a:extLst>
                  <a:ext uri="{FF2B5EF4-FFF2-40B4-BE49-F238E27FC236}">
                    <a16:creationId xmlns:a16="http://schemas.microsoft.com/office/drawing/2014/main" id="{41010BD9-B45F-4B3B-A4CB-5FD4EC9EA235}"/>
                  </a:ext>
                </a:extLst>
              </p:cNvPr>
              <p:cNvSpPr/>
              <p:nvPr/>
            </p:nvSpPr>
            <p:spPr>
              <a:xfrm>
                <a:off x="7137400" y="38100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1" name="Rectangle: Rounded Corners 50">
                <a:extLst>
                  <a:ext uri="{FF2B5EF4-FFF2-40B4-BE49-F238E27FC236}">
                    <a16:creationId xmlns:a16="http://schemas.microsoft.com/office/drawing/2014/main" id="{9C6CE8C9-F1B0-4421-A9D5-3E9FB1842BCF}"/>
                  </a:ext>
                </a:extLst>
              </p:cNvPr>
              <p:cNvSpPr/>
              <p:nvPr/>
            </p:nvSpPr>
            <p:spPr>
              <a:xfrm>
                <a:off x="7137400" y="45847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2" name="Rectangle: Rounded Corners 51">
                <a:extLst>
                  <a:ext uri="{FF2B5EF4-FFF2-40B4-BE49-F238E27FC236}">
                    <a16:creationId xmlns:a16="http://schemas.microsoft.com/office/drawing/2014/main" id="{B94F043F-6EB9-4510-A4FA-06C696085818}"/>
                  </a:ext>
                </a:extLst>
              </p:cNvPr>
              <p:cNvSpPr/>
              <p:nvPr/>
            </p:nvSpPr>
            <p:spPr>
              <a:xfrm>
                <a:off x="7137400" y="53594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39" name="Group 38">
              <a:extLst>
                <a:ext uri="{FF2B5EF4-FFF2-40B4-BE49-F238E27FC236}">
                  <a16:creationId xmlns:a16="http://schemas.microsoft.com/office/drawing/2014/main" id="{8909DDD7-DDA9-4845-B271-9BBA3BEE8399}"/>
                </a:ext>
              </a:extLst>
            </p:cNvPr>
            <p:cNvGrpSpPr/>
            <p:nvPr/>
          </p:nvGrpSpPr>
          <p:grpSpPr>
            <a:xfrm>
              <a:off x="9512299" y="742950"/>
              <a:ext cx="654050" cy="5422900"/>
              <a:chOff x="7137400" y="711200"/>
              <a:chExt cx="654050" cy="5422900"/>
            </a:xfrm>
          </p:grpSpPr>
          <p:sp>
            <p:nvSpPr>
              <p:cNvPr id="40" name="Rectangle: Rounded Corners 39">
                <a:extLst>
                  <a:ext uri="{FF2B5EF4-FFF2-40B4-BE49-F238E27FC236}">
                    <a16:creationId xmlns:a16="http://schemas.microsoft.com/office/drawing/2014/main" id="{5FA14EB5-3C46-4309-8637-3BC527FCC426}"/>
                  </a:ext>
                </a:extLst>
              </p:cNvPr>
              <p:cNvSpPr/>
              <p:nvPr/>
            </p:nvSpPr>
            <p:spPr>
              <a:xfrm>
                <a:off x="7137400" y="7112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1" name="Rectangle: Rounded Corners 40">
                <a:extLst>
                  <a:ext uri="{FF2B5EF4-FFF2-40B4-BE49-F238E27FC236}">
                    <a16:creationId xmlns:a16="http://schemas.microsoft.com/office/drawing/2014/main" id="{2BA762C1-F4BD-48BB-B61B-44F03C9C7D18}"/>
                  </a:ext>
                </a:extLst>
              </p:cNvPr>
              <p:cNvSpPr/>
              <p:nvPr/>
            </p:nvSpPr>
            <p:spPr>
              <a:xfrm>
                <a:off x="7137400" y="14859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2" name="Rectangle: Rounded Corners 41">
                <a:extLst>
                  <a:ext uri="{FF2B5EF4-FFF2-40B4-BE49-F238E27FC236}">
                    <a16:creationId xmlns:a16="http://schemas.microsoft.com/office/drawing/2014/main" id="{73EDFF92-982D-4975-9C40-C830AD732E35}"/>
                  </a:ext>
                </a:extLst>
              </p:cNvPr>
              <p:cNvSpPr/>
              <p:nvPr/>
            </p:nvSpPr>
            <p:spPr>
              <a:xfrm>
                <a:off x="7137400" y="22606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3" name="Rectangle: Rounded Corners 42">
                <a:extLst>
                  <a:ext uri="{FF2B5EF4-FFF2-40B4-BE49-F238E27FC236}">
                    <a16:creationId xmlns:a16="http://schemas.microsoft.com/office/drawing/2014/main" id="{2E69304D-B678-4E6C-9098-D5342C093B29}"/>
                  </a:ext>
                </a:extLst>
              </p:cNvPr>
              <p:cNvSpPr/>
              <p:nvPr/>
            </p:nvSpPr>
            <p:spPr>
              <a:xfrm>
                <a:off x="7137400" y="30353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4" name="Rectangle: Rounded Corners 43">
                <a:extLst>
                  <a:ext uri="{FF2B5EF4-FFF2-40B4-BE49-F238E27FC236}">
                    <a16:creationId xmlns:a16="http://schemas.microsoft.com/office/drawing/2014/main" id="{5C17403C-9BBD-410D-B52B-EB2AF55C9506}"/>
                  </a:ext>
                </a:extLst>
              </p:cNvPr>
              <p:cNvSpPr/>
              <p:nvPr/>
            </p:nvSpPr>
            <p:spPr>
              <a:xfrm>
                <a:off x="7137400" y="38100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5" name="Rectangle: Rounded Corners 44">
                <a:extLst>
                  <a:ext uri="{FF2B5EF4-FFF2-40B4-BE49-F238E27FC236}">
                    <a16:creationId xmlns:a16="http://schemas.microsoft.com/office/drawing/2014/main" id="{91E149BC-9F04-450E-9E55-E1664B1548E2}"/>
                  </a:ext>
                </a:extLst>
              </p:cNvPr>
              <p:cNvSpPr/>
              <p:nvPr/>
            </p:nvSpPr>
            <p:spPr>
              <a:xfrm>
                <a:off x="7137400" y="45847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6" name="Rectangle: Rounded Corners 45">
                <a:extLst>
                  <a:ext uri="{FF2B5EF4-FFF2-40B4-BE49-F238E27FC236}">
                    <a16:creationId xmlns:a16="http://schemas.microsoft.com/office/drawing/2014/main" id="{DADC2396-D3E8-4546-9BA3-AFF1E5B21214}"/>
                  </a:ext>
                </a:extLst>
              </p:cNvPr>
              <p:cNvSpPr/>
              <p:nvPr/>
            </p:nvSpPr>
            <p:spPr>
              <a:xfrm>
                <a:off x="7137400" y="53594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pic>
        <p:nvPicPr>
          <p:cNvPr id="60" name="Blue Dev" descr="User">
            <a:extLst>
              <a:ext uri="{FF2B5EF4-FFF2-40B4-BE49-F238E27FC236}">
                <a16:creationId xmlns:a16="http://schemas.microsoft.com/office/drawing/2014/main" id="{BC8046C0-C005-4019-B0BA-1FB39D960B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78480" y="3936615"/>
            <a:ext cx="1436006" cy="1436006"/>
          </a:xfrm>
          <a:prstGeom prst="rect">
            <a:avLst/>
          </a:prstGeom>
        </p:spPr>
      </p:pic>
      <p:grpSp>
        <p:nvGrpSpPr>
          <p:cNvPr id="61" name="AzDops">
            <a:extLst>
              <a:ext uri="{FF2B5EF4-FFF2-40B4-BE49-F238E27FC236}">
                <a16:creationId xmlns:a16="http://schemas.microsoft.com/office/drawing/2014/main" id="{2EC0E563-5EC3-4FF1-9AA3-1EDDBA7D306D}"/>
              </a:ext>
            </a:extLst>
          </p:cNvPr>
          <p:cNvGrpSpPr/>
          <p:nvPr/>
        </p:nvGrpSpPr>
        <p:grpSpPr>
          <a:xfrm>
            <a:off x="3936000" y="275244"/>
            <a:ext cx="1311279" cy="1311279"/>
            <a:chOff x="102094" y="3009900"/>
            <a:chExt cx="2160000" cy="2160000"/>
          </a:xfrm>
        </p:grpSpPr>
        <p:sp>
          <p:nvSpPr>
            <p:cNvPr id="62" name="Rectangle 61">
              <a:extLst>
                <a:ext uri="{FF2B5EF4-FFF2-40B4-BE49-F238E27FC236}">
                  <a16:creationId xmlns:a16="http://schemas.microsoft.com/office/drawing/2014/main" id="{A1484686-F11F-4A07-851E-AB4CA6377BDC}"/>
                </a:ext>
              </a:extLst>
            </p:cNvPr>
            <p:cNvSpPr/>
            <p:nvPr/>
          </p:nvSpPr>
          <p:spPr>
            <a:xfrm>
              <a:off x="102094" y="3009900"/>
              <a:ext cx="2160000" cy="21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3" name="Picture 62">
              <a:extLst>
                <a:ext uri="{FF2B5EF4-FFF2-40B4-BE49-F238E27FC236}">
                  <a16:creationId xmlns:a16="http://schemas.microsoft.com/office/drawing/2014/main" id="{CAAD9C7C-8181-41C1-9A6E-AB7057ED54D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084" b="98238" l="2212" r="97788">
                          <a14:foregroundMark x1="8407" y1="50220" x2="8407" y2="38767"/>
                          <a14:foregroundMark x1="91150" y1="29515" x2="86283" y2="66079"/>
                          <a14:foregroundMark x1="16814" y1="26872" x2="57522" y2="15859"/>
                          <a14:foregroundMark x1="75221" y1="85022" x2="28761" y2="78855"/>
                          <a14:foregroundMark x1="74779" y1="98238" x2="73451" y2="91189"/>
                          <a14:foregroundMark x1="98230" y1="71366" x2="97788" y2="55507"/>
                          <a14:foregroundMark x1="44690" y1="3084" x2="47345" y2="6608"/>
                          <a14:foregroundMark x1="2212" y1="60352" x2="2212" y2="45374"/>
                          <a14:backgroundMark x1="8850" y1="11013" x2="26991" y2="5727"/>
                          <a14:backgroundMark x1="76991" y1="5727" x2="95575" y2="3965"/>
                          <a14:backgroundMark x1="23894" y1="64317" x2="68142" y2="32159"/>
                          <a14:backgroundMark x1="68142" y1="32159" x2="68142" y2="32159"/>
                          <a14:backgroundMark x1="88496" y1="96916" x2="99558" y2="88987"/>
                        </a14:backgroundRemoval>
                      </a14:imgEffect>
                    </a14:imgLayer>
                  </a14:imgProps>
                </a:ext>
              </a:extLst>
            </a:blip>
            <a:stretch>
              <a:fillRect/>
            </a:stretch>
          </p:blipFill>
          <p:spPr>
            <a:xfrm>
              <a:off x="245947" y="3194763"/>
              <a:ext cx="1797908" cy="1805862"/>
            </a:xfrm>
            <a:prstGeom prst="rect">
              <a:avLst/>
            </a:prstGeom>
          </p:spPr>
        </p:pic>
      </p:grpSp>
      <p:pic>
        <p:nvPicPr>
          <p:cNvPr id="64" name="Git AzDops" descr="Image result for git icon">
            <a:extLst>
              <a:ext uri="{FF2B5EF4-FFF2-40B4-BE49-F238E27FC236}">
                <a16:creationId xmlns:a16="http://schemas.microsoft.com/office/drawing/2014/main" id="{D954E6E3-33BB-488C-8186-5D225ADB01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608" y="275244"/>
            <a:ext cx="1311279" cy="1311279"/>
          </a:xfrm>
          <a:prstGeom prst="rect">
            <a:avLst/>
          </a:prstGeom>
          <a:noFill/>
          <a:extLst>
            <a:ext uri="{909E8E84-426E-40DD-AFC4-6F175D3DCCD1}">
              <a14:hiddenFill xmlns:a14="http://schemas.microsoft.com/office/drawing/2010/main">
                <a:solidFill>
                  <a:srgbClr val="FFFFFF"/>
                </a:solidFill>
              </a14:hiddenFill>
            </a:ext>
          </a:extLst>
        </p:spPr>
      </p:pic>
      <p:pic>
        <p:nvPicPr>
          <p:cNvPr id="65" name="Git Blue" descr="Image result for git icon">
            <a:extLst>
              <a:ext uri="{FF2B5EF4-FFF2-40B4-BE49-F238E27FC236}">
                <a16:creationId xmlns:a16="http://schemas.microsoft.com/office/drawing/2014/main" id="{EAD2CFA1-94FB-42D8-89B0-ABBE730792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251" y="4036658"/>
            <a:ext cx="1311279" cy="1311279"/>
          </a:xfrm>
          <a:prstGeom prst="rect">
            <a:avLst/>
          </a:prstGeom>
          <a:noFill/>
          <a:extLst>
            <a:ext uri="{909E8E84-426E-40DD-AFC4-6F175D3DCCD1}">
              <a14:hiddenFill xmlns:a14="http://schemas.microsoft.com/office/drawing/2010/main">
                <a:solidFill>
                  <a:srgbClr val="FFFFFF"/>
                </a:solidFill>
              </a14:hiddenFill>
            </a:ext>
          </a:extLst>
        </p:spPr>
      </p:pic>
      <p:pic>
        <p:nvPicPr>
          <p:cNvPr id="66" name="Git Green" descr="Image result for git icon">
            <a:extLst>
              <a:ext uri="{FF2B5EF4-FFF2-40B4-BE49-F238E27FC236}">
                <a16:creationId xmlns:a16="http://schemas.microsoft.com/office/drawing/2014/main" id="{ACADB2B7-5400-4950-B87D-ADD6FDE26A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81774" y="4025780"/>
            <a:ext cx="1311279" cy="1311279"/>
          </a:xfrm>
          <a:prstGeom prst="rect">
            <a:avLst/>
          </a:prstGeom>
          <a:noFill/>
          <a:extLst>
            <a:ext uri="{909E8E84-426E-40DD-AFC4-6F175D3DCCD1}">
              <a14:hiddenFill xmlns:a14="http://schemas.microsoft.com/office/drawing/2010/main">
                <a:solidFill>
                  <a:srgbClr val="FFFFFF"/>
                </a:solidFill>
              </a14:hiddenFill>
            </a:ext>
          </a:extLst>
        </p:spPr>
      </p:pic>
      <p:sp>
        <p:nvSpPr>
          <p:cNvPr id="68" name="Partial Circle 67">
            <a:extLst>
              <a:ext uri="{FF2B5EF4-FFF2-40B4-BE49-F238E27FC236}">
                <a16:creationId xmlns:a16="http://schemas.microsoft.com/office/drawing/2014/main" id="{73E6BA22-DF83-461A-81C2-2D347C11B9C0}"/>
              </a:ext>
            </a:extLst>
          </p:cNvPr>
          <p:cNvSpPr>
            <a:spLocks noChangeAspect="1"/>
          </p:cNvSpPr>
          <p:nvPr/>
        </p:nvSpPr>
        <p:spPr>
          <a:xfrm rot="10800000">
            <a:off x="424524" y="4241926"/>
            <a:ext cx="1436006" cy="1436006"/>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sz="1100" dirty="0">
              <a:solidFill>
                <a:schemeClr val="tx1"/>
              </a:solidFill>
            </a:endParaRPr>
          </a:p>
          <a:p>
            <a:pPr algn="ctr"/>
            <a:endParaRPr lang="en-GB" sz="1100" dirty="0">
              <a:solidFill>
                <a:schemeClr val="tx1"/>
              </a:solidFill>
            </a:endParaRPr>
          </a:p>
        </p:txBody>
      </p:sp>
      <p:sp>
        <p:nvSpPr>
          <p:cNvPr id="69" name="TextBox 68">
            <a:extLst>
              <a:ext uri="{FF2B5EF4-FFF2-40B4-BE49-F238E27FC236}">
                <a16:creationId xmlns:a16="http://schemas.microsoft.com/office/drawing/2014/main" id="{101D1EE5-8662-473D-BBD1-8CBAEFB524A9}"/>
              </a:ext>
            </a:extLst>
          </p:cNvPr>
          <p:cNvSpPr txBox="1"/>
          <p:nvPr/>
        </p:nvSpPr>
        <p:spPr>
          <a:xfrm>
            <a:off x="728975" y="4688244"/>
            <a:ext cx="827101" cy="261610"/>
          </a:xfrm>
          <a:prstGeom prst="rect">
            <a:avLst/>
          </a:prstGeom>
          <a:noFill/>
        </p:spPr>
        <p:txBody>
          <a:bodyPr wrap="square" rtlCol="0">
            <a:spAutoFit/>
          </a:bodyPr>
          <a:lstStyle/>
          <a:p>
            <a:r>
              <a:rPr lang="en-GB" sz="1100" dirty="0"/>
              <a:t>Application</a:t>
            </a:r>
          </a:p>
        </p:txBody>
      </p:sp>
      <p:sp>
        <p:nvSpPr>
          <p:cNvPr id="71" name="Partial Circle 70">
            <a:extLst>
              <a:ext uri="{FF2B5EF4-FFF2-40B4-BE49-F238E27FC236}">
                <a16:creationId xmlns:a16="http://schemas.microsoft.com/office/drawing/2014/main" id="{758599C4-4E4F-4A6E-B4F7-C243FC6E6DDF}"/>
              </a:ext>
            </a:extLst>
          </p:cNvPr>
          <p:cNvSpPr>
            <a:spLocks noChangeAspect="1"/>
          </p:cNvSpPr>
          <p:nvPr/>
        </p:nvSpPr>
        <p:spPr>
          <a:xfrm rot="10800000">
            <a:off x="10133330" y="4126202"/>
            <a:ext cx="1436006" cy="1436006"/>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sz="1100" dirty="0">
              <a:solidFill>
                <a:schemeClr val="tx1"/>
              </a:solidFill>
            </a:endParaRPr>
          </a:p>
          <a:p>
            <a:pPr algn="ctr"/>
            <a:endParaRPr lang="en-GB" sz="1100" dirty="0">
              <a:solidFill>
                <a:schemeClr val="tx1"/>
              </a:solidFill>
            </a:endParaRPr>
          </a:p>
        </p:txBody>
      </p:sp>
      <p:sp>
        <p:nvSpPr>
          <p:cNvPr id="72" name="TextBox 71">
            <a:extLst>
              <a:ext uri="{FF2B5EF4-FFF2-40B4-BE49-F238E27FC236}">
                <a16:creationId xmlns:a16="http://schemas.microsoft.com/office/drawing/2014/main" id="{15843E33-6D85-4817-A703-B0EDFC45A4C8}"/>
              </a:ext>
            </a:extLst>
          </p:cNvPr>
          <p:cNvSpPr txBox="1"/>
          <p:nvPr/>
        </p:nvSpPr>
        <p:spPr>
          <a:xfrm>
            <a:off x="10437781" y="4572520"/>
            <a:ext cx="827101" cy="261610"/>
          </a:xfrm>
          <a:prstGeom prst="rect">
            <a:avLst/>
          </a:prstGeom>
          <a:noFill/>
        </p:spPr>
        <p:txBody>
          <a:bodyPr wrap="square" rtlCol="0">
            <a:spAutoFit/>
          </a:bodyPr>
          <a:lstStyle/>
          <a:p>
            <a:r>
              <a:rPr lang="en-GB" sz="1100" dirty="0"/>
              <a:t>Application</a:t>
            </a:r>
          </a:p>
        </p:txBody>
      </p:sp>
      <p:sp>
        <p:nvSpPr>
          <p:cNvPr id="74" name="Partial Circle 73">
            <a:extLst>
              <a:ext uri="{FF2B5EF4-FFF2-40B4-BE49-F238E27FC236}">
                <a16:creationId xmlns:a16="http://schemas.microsoft.com/office/drawing/2014/main" id="{53D0D9A8-0509-4261-BC7D-A28DD8592614}"/>
              </a:ext>
            </a:extLst>
          </p:cNvPr>
          <p:cNvSpPr>
            <a:spLocks noChangeAspect="1"/>
          </p:cNvSpPr>
          <p:nvPr/>
        </p:nvSpPr>
        <p:spPr>
          <a:xfrm rot="10800000">
            <a:off x="5272244" y="515495"/>
            <a:ext cx="1436006" cy="1436006"/>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sz="1100" dirty="0">
              <a:solidFill>
                <a:schemeClr val="tx1"/>
              </a:solidFill>
            </a:endParaRPr>
          </a:p>
          <a:p>
            <a:pPr algn="ctr"/>
            <a:endParaRPr lang="en-GB" sz="1100" dirty="0">
              <a:solidFill>
                <a:schemeClr val="tx1"/>
              </a:solidFill>
            </a:endParaRPr>
          </a:p>
        </p:txBody>
      </p:sp>
      <p:sp>
        <p:nvSpPr>
          <p:cNvPr id="75" name="TextBox 74">
            <a:extLst>
              <a:ext uri="{FF2B5EF4-FFF2-40B4-BE49-F238E27FC236}">
                <a16:creationId xmlns:a16="http://schemas.microsoft.com/office/drawing/2014/main" id="{E759FFCD-3495-45FD-B4DB-55338C487018}"/>
              </a:ext>
            </a:extLst>
          </p:cNvPr>
          <p:cNvSpPr txBox="1"/>
          <p:nvPr/>
        </p:nvSpPr>
        <p:spPr>
          <a:xfrm>
            <a:off x="5576695" y="961813"/>
            <a:ext cx="827101" cy="261610"/>
          </a:xfrm>
          <a:prstGeom prst="rect">
            <a:avLst/>
          </a:prstGeom>
          <a:noFill/>
        </p:spPr>
        <p:txBody>
          <a:bodyPr wrap="square" rtlCol="0">
            <a:spAutoFit/>
          </a:bodyPr>
          <a:lstStyle/>
          <a:p>
            <a:r>
              <a:rPr lang="en-GB" sz="1100" dirty="0"/>
              <a:t>Application</a:t>
            </a:r>
          </a:p>
        </p:txBody>
      </p:sp>
      <p:sp>
        <p:nvSpPr>
          <p:cNvPr id="76" name="Push">
            <a:extLst>
              <a:ext uri="{FF2B5EF4-FFF2-40B4-BE49-F238E27FC236}">
                <a16:creationId xmlns:a16="http://schemas.microsoft.com/office/drawing/2014/main" id="{A75CC77D-7A80-48D7-994C-51EDCC937D91}"/>
              </a:ext>
            </a:extLst>
          </p:cNvPr>
          <p:cNvSpPr/>
          <p:nvPr/>
        </p:nvSpPr>
        <p:spPr>
          <a:xfrm rot="18900000">
            <a:off x="8430218" y="1781235"/>
            <a:ext cx="839268" cy="18087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GB" dirty="0"/>
              <a:t>Push</a:t>
            </a:r>
          </a:p>
        </p:txBody>
      </p:sp>
      <p:sp>
        <p:nvSpPr>
          <p:cNvPr id="78" name="Pull">
            <a:extLst>
              <a:ext uri="{FF2B5EF4-FFF2-40B4-BE49-F238E27FC236}">
                <a16:creationId xmlns:a16="http://schemas.microsoft.com/office/drawing/2014/main" id="{171894D1-4FFD-48D3-AB35-413F5D06F8AB}"/>
              </a:ext>
            </a:extLst>
          </p:cNvPr>
          <p:cNvSpPr/>
          <p:nvPr/>
        </p:nvSpPr>
        <p:spPr>
          <a:xfrm rot="13500000">
            <a:off x="2476849" y="1720863"/>
            <a:ext cx="839268" cy="18087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GB" dirty="0"/>
              <a:t>Pull</a:t>
            </a:r>
          </a:p>
        </p:txBody>
      </p:sp>
    </p:spTree>
    <p:extLst>
      <p:ext uri="{BB962C8B-B14F-4D97-AF65-F5344CB8AC3E}">
        <p14:creationId xmlns:p14="http://schemas.microsoft.com/office/powerpoint/2010/main" val="342746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71"/>
                                        </p:tgtEl>
                                        <p:attrNameLst>
                                          <p:attrName>style.color</p:attrName>
                                        </p:attrNameLst>
                                      </p:cBhvr>
                                      <p:to>
                                        <a:schemeClr val="accent2"/>
                                      </p:to>
                                    </p:animClr>
                                    <p:animClr clrSpc="rgb" dir="cw">
                                      <p:cBhvr>
                                        <p:cTn id="7" dur="500" fill="hold"/>
                                        <p:tgtEl>
                                          <p:spTgt spid="71"/>
                                        </p:tgtEl>
                                        <p:attrNameLst>
                                          <p:attrName>fillcolor</p:attrName>
                                        </p:attrNameLst>
                                      </p:cBhvr>
                                      <p:to>
                                        <a:schemeClr val="accent2"/>
                                      </p:to>
                                    </p:animClr>
                                    <p:set>
                                      <p:cBhvr>
                                        <p:cTn id="8" dur="500" fill="hold"/>
                                        <p:tgtEl>
                                          <p:spTgt spid="71"/>
                                        </p:tgtEl>
                                        <p:attrNameLst>
                                          <p:attrName>fill.type</p:attrName>
                                        </p:attrNameLst>
                                      </p:cBhvr>
                                      <p:to>
                                        <p:strVal val="solid"/>
                                      </p:to>
                                    </p:set>
                                    <p:set>
                                      <p:cBhvr>
                                        <p:cTn id="9" dur="500" fill="hold"/>
                                        <p:tgtEl>
                                          <p:spTgt spid="71"/>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76"/>
                                        </p:tgtEl>
                                        <p:attrNameLst>
                                          <p:attrName>style.visibility</p:attrName>
                                        </p:attrNameLst>
                                      </p:cBhvr>
                                      <p:to>
                                        <p:strVal val="visible"/>
                                      </p:to>
                                    </p:set>
                                    <p:animEffect transition="in" filter="wipe(down)">
                                      <p:cBhvr>
                                        <p:cTn id="14" dur="500"/>
                                        <p:tgtEl>
                                          <p:spTgt spid="76"/>
                                        </p:tgtEl>
                                      </p:cBhvr>
                                    </p:animEffect>
                                  </p:childTnLst>
                                </p:cTn>
                              </p:par>
                            </p:childTnLst>
                          </p:cTn>
                        </p:par>
                      </p:childTnLst>
                    </p:cTn>
                  </p:par>
                  <p:par>
                    <p:cTn id="15" fill="hold">
                      <p:stCondLst>
                        <p:cond delay="indefinite"/>
                      </p:stCondLst>
                      <p:childTnLst>
                        <p:par>
                          <p:cTn id="16" fill="hold">
                            <p:stCondLst>
                              <p:cond delay="0"/>
                            </p:stCondLst>
                            <p:childTnLst>
                              <p:par>
                                <p:cTn id="17" presetID="19" presetClass="emph" presetSubtype="0" fill="hold" grpId="0" nodeType="clickEffect">
                                  <p:stCondLst>
                                    <p:cond delay="0"/>
                                  </p:stCondLst>
                                  <p:childTnLst>
                                    <p:animClr clrSpc="rgb" dir="cw">
                                      <p:cBhvr override="childStyle">
                                        <p:cTn id="18" dur="500" fill="hold"/>
                                        <p:tgtEl>
                                          <p:spTgt spid="74"/>
                                        </p:tgtEl>
                                        <p:attrNameLst>
                                          <p:attrName>style.color</p:attrName>
                                        </p:attrNameLst>
                                      </p:cBhvr>
                                      <p:to>
                                        <a:schemeClr val="accent2"/>
                                      </p:to>
                                    </p:animClr>
                                    <p:animClr clrSpc="rgb" dir="cw">
                                      <p:cBhvr>
                                        <p:cTn id="19" dur="500" fill="hold"/>
                                        <p:tgtEl>
                                          <p:spTgt spid="74"/>
                                        </p:tgtEl>
                                        <p:attrNameLst>
                                          <p:attrName>fillcolor</p:attrName>
                                        </p:attrNameLst>
                                      </p:cBhvr>
                                      <p:to>
                                        <a:schemeClr val="accent2"/>
                                      </p:to>
                                    </p:animClr>
                                    <p:set>
                                      <p:cBhvr>
                                        <p:cTn id="20" dur="500" fill="hold"/>
                                        <p:tgtEl>
                                          <p:spTgt spid="74"/>
                                        </p:tgtEl>
                                        <p:attrNameLst>
                                          <p:attrName>fill.type</p:attrName>
                                        </p:attrNameLst>
                                      </p:cBhvr>
                                      <p:to>
                                        <p:strVal val="solid"/>
                                      </p:to>
                                    </p:set>
                                    <p:set>
                                      <p:cBhvr>
                                        <p:cTn id="21" dur="500" fill="hold"/>
                                        <p:tgtEl>
                                          <p:spTgt spid="74"/>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wipe(up)">
                                      <p:cBhvr>
                                        <p:cTn id="26" dur="500"/>
                                        <p:tgtEl>
                                          <p:spTgt spid="78"/>
                                        </p:tgtEl>
                                      </p:cBhvr>
                                    </p:animEffect>
                                  </p:childTnLst>
                                </p:cTn>
                              </p:par>
                            </p:childTnLst>
                          </p:cTn>
                        </p:par>
                      </p:childTnLst>
                    </p:cTn>
                  </p:par>
                  <p:par>
                    <p:cTn id="27" fill="hold">
                      <p:stCondLst>
                        <p:cond delay="indefinite"/>
                      </p:stCondLst>
                      <p:childTnLst>
                        <p:par>
                          <p:cTn id="28" fill="hold">
                            <p:stCondLst>
                              <p:cond delay="0"/>
                            </p:stCondLst>
                            <p:childTnLst>
                              <p:par>
                                <p:cTn id="29" presetID="19" presetClass="emph" presetSubtype="0" fill="hold" grpId="0" nodeType="clickEffect">
                                  <p:stCondLst>
                                    <p:cond delay="0"/>
                                  </p:stCondLst>
                                  <p:childTnLst>
                                    <p:animClr clrSpc="rgb" dir="cw">
                                      <p:cBhvr override="childStyle">
                                        <p:cTn id="30" dur="500" fill="hold"/>
                                        <p:tgtEl>
                                          <p:spTgt spid="68"/>
                                        </p:tgtEl>
                                        <p:attrNameLst>
                                          <p:attrName>style.color</p:attrName>
                                        </p:attrNameLst>
                                      </p:cBhvr>
                                      <p:to>
                                        <a:schemeClr val="accent2"/>
                                      </p:to>
                                    </p:animClr>
                                    <p:animClr clrSpc="rgb" dir="cw">
                                      <p:cBhvr>
                                        <p:cTn id="31" dur="500" fill="hold"/>
                                        <p:tgtEl>
                                          <p:spTgt spid="68"/>
                                        </p:tgtEl>
                                        <p:attrNameLst>
                                          <p:attrName>fillcolor</p:attrName>
                                        </p:attrNameLst>
                                      </p:cBhvr>
                                      <p:to>
                                        <a:schemeClr val="accent2"/>
                                      </p:to>
                                    </p:animClr>
                                    <p:set>
                                      <p:cBhvr>
                                        <p:cTn id="32" dur="500" fill="hold"/>
                                        <p:tgtEl>
                                          <p:spTgt spid="68"/>
                                        </p:tgtEl>
                                        <p:attrNameLst>
                                          <p:attrName>fill.type</p:attrName>
                                        </p:attrNameLst>
                                      </p:cBhvr>
                                      <p:to>
                                        <p:strVal val="solid"/>
                                      </p:to>
                                    </p:set>
                                    <p:set>
                                      <p:cBhvr>
                                        <p:cTn id="33" dur="500" fill="hold"/>
                                        <p:tgtEl>
                                          <p:spTgt spid="6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1" grpId="0" animBg="1"/>
      <p:bldP spid="74" grpId="0" animBg="1"/>
      <p:bldP spid="76" grpId="0" animBg="1"/>
      <p:bldP spid="7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AFD0B0-0F1E-4A05-B1AA-E6B7642312C5}"/>
              </a:ext>
            </a:extLst>
          </p:cNvPr>
          <p:cNvSpPr txBox="1"/>
          <p:nvPr/>
        </p:nvSpPr>
        <p:spPr>
          <a:xfrm>
            <a:off x="10101943" y="0"/>
            <a:ext cx="2090057" cy="5078313"/>
          </a:xfrm>
          <a:prstGeom prst="rect">
            <a:avLst/>
          </a:prstGeom>
          <a:noFill/>
        </p:spPr>
        <p:txBody>
          <a:bodyPr wrap="square" rtlCol="0">
            <a:spAutoFit/>
          </a:bodyPr>
          <a:lstStyle/>
          <a:p>
            <a:r>
              <a:rPr lang="en-GB" dirty="0"/>
              <a:t>Developer</a:t>
            </a:r>
          </a:p>
          <a:p>
            <a:r>
              <a:rPr lang="en-GB" dirty="0"/>
              <a:t>Laptop</a:t>
            </a:r>
          </a:p>
          <a:p>
            <a:r>
              <a:rPr lang="en-GB" dirty="0"/>
              <a:t>Application</a:t>
            </a:r>
          </a:p>
          <a:p>
            <a:r>
              <a:rPr lang="en-GB" dirty="0"/>
              <a:t>Version Control</a:t>
            </a:r>
          </a:p>
          <a:p>
            <a:r>
              <a:rPr lang="en-GB" dirty="0"/>
              <a:t>Subscription</a:t>
            </a:r>
          </a:p>
          <a:p>
            <a:r>
              <a:rPr lang="en-GB" dirty="0"/>
              <a:t>AAD – user and permission</a:t>
            </a:r>
          </a:p>
          <a:p>
            <a:r>
              <a:rPr lang="en-GB" dirty="0"/>
              <a:t>Resource Group</a:t>
            </a:r>
          </a:p>
          <a:p>
            <a:r>
              <a:rPr lang="en-GB" dirty="0"/>
              <a:t>WebApp + Application</a:t>
            </a:r>
          </a:p>
          <a:p>
            <a:r>
              <a:rPr lang="en-GB" dirty="0"/>
              <a:t>Table Storage+ Storage Account</a:t>
            </a:r>
          </a:p>
          <a:p>
            <a:r>
              <a:rPr lang="en-GB" dirty="0"/>
              <a:t>2</a:t>
            </a:r>
            <a:r>
              <a:rPr lang="en-GB" baseline="30000" dirty="0"/>
              <a:t>nd</a:t>
            </a:r>
            <a:r>
              <a:rPr lang="en-GB" dirty="0"/>
              <a:t> Developer+ git, application</a:t>
            </a:r>
          </a:p>
          <a:p>
            <a:r>
              <a:rPr lang="en-GB" dirty="0"/>
              <a:t>Azure DevOps</a:t>
            </a:r>
          </a:p>
          <a:p>
            <a:endParaRPr lang="en-GB" dirty="0"/>
          </a:p>
          <a:p>
            <a:endParaRPr lang="en-GB" dirty="0"/>
          </a:p>
          <a:p>
            <a:endParaRPr lang="en-GB" dirty="0"/>
          </a:p>
        </p:txBody>
      </p:sp>
      <p:pic>
        <p:nvPicPr>
          <p:cNvPr id="19" name="Graphic 18" descr="User">
            <a:extLst>
              <a:ext uri="{FF2B5EF4-FFF2-40B4-BE49-F238E27FC236}">
                <a16:creationId xmlns:a16="http://schemas.microsoft.com/office/drawing/2014/main" id="{CF77EC02-4389-4B38-A463-8CC25FC1A1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18480" y="2298534"/>
            <a:ext cx="4582092" cy="4582092"/>
          </a:xfrm>
          <a:prstGeom prst="rect">
            <a:avLst/>
          </a:prstGeom>
        </p:spPr>
      </p:pic>
      <p:pic>
        <p:nvPicPr>
          <p:cNvPr id="20" name="Graphic 19" descr="User">
            <a:extLst>
              <a:ext uri="{FF2B5EF4-FFF2-40B4-BE49-F238E27FC236}">
                <a16:creationId xmlns:a16="http://schemas.microsoft.com/office/drawing/2014/main" id="{BFEE77C5-0D55-4DFB-A02A-6B962F4756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60481" y="2275908"/>
            <a:ext cx="4582092" cy="4582092"/>
          </a:xfrm>
          <a:prstGeom prst="rect">
            <a:avLst/>
          </a:prstGeom>
        </p:spPr>
      </p:pic>
      <p:sp>
        <p:nvSpPr>
          <p:cNvPr id="21" name="TextBox 20">
            <a:extLst>
              <a:ext uri="{FF2B5EF4-FFF2-40B4-BE49-F238E27FC236}">
                <a16:creationId xmlns:a16="http://schemas.microsoft.com/office/drawing/2014/main" id="{E7446BAE-2F22-43C4-A88C-840A30CD2A05}"/>
              </a:ext>
            </a:extLst>
          </p:cNvPr>
          <p:cNvSpPr txBox="1"/>
          <p:nvPr/>
        </p:nvSpPr>
        <p:spPr>
          <a:xfrm>
            <a:off x="4122057" y="536874"/>
            <a:ext cx="3947886" cy="646331"/>
          </a:xfrm>
          <a:prstGeom prst="rect">
            <a:avLst/>
          </a:prstGeom>
          <a:noFill/>
        </p:spPr>
        <p:txBody>
          <a:bodyPr wrap="square" rtlCol="0">
            <a:spAutoFit/>
          </a:bodyPr>
          <a:lstStyle/>
          <a:p>
            <a:r>
              <a:rPr lang="en-GB" sz="3600" dirty="0"/>
              <a:t>Need to collaborate</a:t>
            </a:r>
          </a:p>
        </p:txBody>
      </p:sp>
      <p:sp>
        <p:nvSpPr>
          <p:cNvPr id="22" name="TextBox 21">
            <a:extLst>
              <a:ext uri="{FF2B5EF4-FFF2-40B4-BE49-F238E27FC236}">
                <a16:creationId xmlns:a16="http://schemas.microsoft.com/office/drawing/2014/main" id="{0102B8BD-335F-4250-96A8-C5E2AEA86DDF}"/>
              </a:ext>
            </a:extLst>
          </p:cNvPr>
          <p:cNvSpPr txBox="1"/>
          <p:nvPr/>
        </p:nvSpPr>
        <p:spPr>
          <a:xfrm>
            <a:off x="4762897" y="1149656"/>
            <a:ext cx="2293257" cy="646331"/>
          </a:xfrm>
          <a:prstGeom prst="rect">
            <a:avLst/>
          </a:prstGeom>
          <a:noFill/>
        </p:spPr>
        <p:txBody>
          <a:bodyPr wrap="square" rtlCol="0">
            <a:spAutoFit/>
          </a:bodyPr>
          <a:lstStyle/>
          <a:p>
            <a:r>
              <a:rPr lang="en-GB" sz="3600" dirty="0"/>
              <a:t>effectively</a:t>
            </a:r>
          </a:p>
        </p:txBody>
      </p:sp>
    </p:spTree>
    <p:extLst>
      <p:ext uri="{BB962C8B-B14F-4D97-AF65-F5344CB8AC3E}">
        <p14:creationId xmlns:p14="http://schemas.microsoft.com/office/powerpoint/2010/main" val="290844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AFD0B0-0F1E-4A05-B1AA-E6B7642312C5}"/>
              </a:ext>
            </a:extLst>
          </p:cNvPr>
          <p:cNvSpPr txBox="1"/>
          <p:nvPr/>
        </p:nvSpPr>
        <p:spPr>
          <a:xfrm>
            <a:off x="10101943" y="0"/>
            <a:ext cx="2090057" cy="5355312"/>
          </a:xfrm>
          <a:prstGeom prst="rect">
            <a:avLst/>
          </a:prstGeom>
          <a:noFill/>
        </p:spPr>
        <p:txBody>
          <a:bodyPr wrap="square" rtlCol="0">
            <a:spAutoFit/>
          </a:bodyPr>
          <a:lstStyle/>
          <a:p>
            <a:r>
              <a:rPr lang="en-GB" dirty="0"/>
              <a:t>Developer</a:t>
            </a:r>
          </a:p>
          <a:p>
            <a:r>
              <a:rPr lang="en-GB" dirty="0"/>
              <a:t>Laptop</a:t>
            </a:r>
          </a:p>
          <a:p>
            <a:r>
              <a:rPr lang="en-GB" dirty="0"/>
              <a:t>Application</a:t>
            </a:r>
          </a:p>
          <a:p>
            <a:r>
              <a:rPr lang="en-GB" dirty="0"/>
              <a:t>Version Control</a:t>
            </a:r>
          </a:p>
          <a:p>
            <a:r>
              <a:rPr lang="en-GB" dirty="0"/>
              <a:t>Subscription</a:t>
            </a:r>
          </a:p>
          <a:p>
            <a:r>
              <a:rPr lang="en-GB" dirty="0"/>
              <a:t>AAD – user and permission</a:t>
            </a:r>
          </a:p>
          <a:p>
            <a:r>
              <a:rPr lang="en-GB" dirty="0"/>
              <a:t>Resource Group</a:t>
            </a:r>
          </a:p>
          <a:p>
            <a:r>
              <a:rPr lang="en-GB" dirty="0"/>
              <a:t>WebApp + Application</a:t>
            </a:r>
          </a:p>
          <a:p>
            <a:r>
              <a:rPr lang="en-GB" dirty="0"/>
              <a:t>Table Storage+ Storage Account</a:t>
            </a:r>
          </a:p>
          <a:p>
            <a:r>
              <a:rPr lang="en-GB" dirty="0"/>
              <a:t>2</a:t>
            </a:r>
            <a:r>
              <a:rPr lang="en-GB" baseline="30000" dirty="0"/>
              <a:t>nd</a:t>
            </a:r>
            <a:r>
              <a:rPr lang="en-GB" dirty="0"/>
              <a:t> Developer+ git, application</a:t>
            </a:r>
          </a:p>
          <a:p>
            <a:r>
              <a:rPr lang="en-GB" dirty="0"/>
              <a:t>Azure DevOps</a:t>
            </a:r>
          </a:p>
          <a:p>
            <a:r>
              <a:rPr lang="en-GB" dirty="0"/>
              <a:t>Environments x2</a:t>
            </a:r>
          </a:p>
          <a:p>
            <a:endParaRPr lang="en-GB" dirty="0"/>
          </a:p>
          <a:p>
            <a:endParaRPr lang="en-GB" dirty="0"/>
          </a:p>
          <a:p>
            <a:endParaRPr lang="en-GB" dirty="0"/>
          </a:p>
        </p:txBody>
      </p:sp>
      <p:sp>
        <p:nvSpPr>
          <p:cNvPr id="21" name="TextBox 20">
            <a:extLst>
              <a:ext uri="{FF2B5EF4-FFF2-40B4-BE49-F238E27FC236}">
                <a16:creationId xmlns:a16="http://schemas.microsoft.com/office/drawing/2014/main" id="{E7446BAE-2F22-43C4-A88C-840A30CD2A05}"/>
              </a:ext>
            </a:extLst>
          </p:cNvPr>
          <p:cNvSpPr txBox="1"/>
          <p:nvPr/>
        </p:nvSpPr>
        <p:spPr>
          <a:xfrm>
            <a:off x="4122057" y="536874"/>
            <a:ext cx="3947886" cy="646331"/>
          </a:xfrm>
          <a:prstGeom prst="rect">
            <a:avLst/>
          </a:prstGeom>
          <a:noFill/>
        </p:spPr>
        <p:txBody>
          <a:bodyPr wrap="square" rtlCol="0">
            <a:spAutoFit/>
          </a:bodyPr>
          <a:lstStyle/>
          <a:p>
            <a:r>
              <a:rPr lang="en-GB" sz="3600" dirty="0"/>
              <a:t>Need to collaborate</a:t>
            </a:r>
          </a:p>
        </p:txBody>
      </p:sp>
      <p:sp>
        <p:nvSpPr>
          <p:cNvPr id="22" name="TextBox 21">
            <a:extLst>
              <a:ext uri="{FF2B5EF4-FFF2-40B4-BE49-F238E27FC236}">
                <a16:creationId xmlns:a16="http://schemas.microsoft.com/office/drawing/2014/main" id="{0102B8BD-335F-4250-96A8-C5E2AEA86DDF}"/>
              </a:ext>
            </a:extLst>
          </p:cNvPr>
          <p:cNvSpPr txBox="1"/>
          <p:nvPr/>
        </p:nvSpPr>
        <p:spPr>
          <a:xfrm>
            <a:off x="4762897" y="1149656"/>
            <a:ext cx="2293257" cy="646331"/>
          </a:xfrm>
          <a:prstGeom prst="rect">
            <a:avLst/>
          </a:prstGeom>
          <a:noFill/>
        </p:spPr>
        <p:txBody>
          <a:bodyPr wrap="square" rtlCol="0">
            <a:spAutoFit/>
          </a:bodyPr>
          <a:lstStyle/>
          <a:p>
            <a:r>
              <a:rPr lang="en-GB" sz="3600" dirty="0"/>
              <a:t>effectively</a:t>
            </a:r>
          </a:p>
        </p:txBody>
      </p:sp>
      <p:sp>
        <p:nvSpPr>
          <p:cNvPr id="7" name="Rectangle 6">
            <a:extLst>
              <a:ext uri="{FF2B5EF4-FFF2-40B4-BE49-F238E27FC236}">
                <a16:creationId xmlns:a16="http://schemas.microsoft.com/office/drawing/2014/main" id="{3CA50D30-3088-4277-902F-FD9F8FC1834A}"/>
              </a:ext>
            </a:extLst>
          </p:cNvPr>
          <p:cNvSpPr/>
          <p:nvPr/>
        </p:nvSpPr>
        <p:spPr>
          <a:xfrm>
            <a:off x="3876853" y="5430453"/>
            <a:ext cx="406534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Environments</a:t>
            </a:r>
          </a:p>
        </p:txBody>
      </p:sp>
      <p:sp>
        <p:nvSpPr>
          <p:cNvPr id="2" name="TextBox 1">
            <a:extLst>
              <a:ext uri="{FF2B5EF4-FFF2-40B4-BE49-F238E27FC236}">
                <a16:creationId xmlns:a16="http://schemas.microsoft.com/office/drawing/2014/main" id="{E3FD69FB-DF56-4DF8-9390-011C45BFC101}"/>
              </a:ext>
            </a:extLst>
          </p:cNvPr>
          <p:cNvSpPr txBox="1"/>
          <p:nvPr/>
        </p:nvSpPr>
        <p:spPr>
          <a:xfrm>
            <a:off x="4692537" y="4997835"/>
            <a:ext cx="2436188" cy="584775"/>
          </a:xfrm>
          <a:prstGeom prst="rect">
            <a:avLst/>
          </a:prstGeom>
          <a:noFill/>
        </p:spPr>
        <p:txBody>
          <a:bodyPr wrap="square" rtlCol="0">
            <a:spAutoFit/>
          </a:bodyPr>
          <a:lstStyle/>
          <a:p>
            <a:r>
              <a:rPr lang="en-GB" sz="3200" dirty="0"/>
              <a:t>4 characters</a:t>
            </a:r>
          </a:p>
        </p:txBody>
      </p:sp>
      <p:sp>
        <p:nvSpPr>
          <p:cNvPr id="9" name="TextBox 8">
            <a:extLst>
              <a:ext uri="{FF2B5EF4-FFF2-40B4-BE49-F238E27FC236}">
                <a16:creationId xmlns:a16="http://schemas.microsoft.com/office/drawing/2014/main" id="{0B201E36-6BAC-440B-99C7-A329C106B00B}"/>
              </a:ext>
            </a:extLst>
          </p:cNvPr>
          <p:cNvSpPr txBox="1"/>
          <p:nvPr/>
        </p:nvSpPr>
        <p:spPr>
          <a:xfrm>
            <a:off x="5429448" y="2180761"/>
            <a:ext cx="1333103" cy="584775"/>
          </a:xfrm>
          <a:prstGeom prst="rect">
            <a:avLst/>
          </a:prstGeom>
          <a:noFill/>
        </p:spPr>
        <p:txBody>
          <a:bodyPr wrap="square" rtlCol="0">
            <a:spAutoFit/>
          </a:bodyPr>
          <a:lstStyle/>
          <a:p>
            <a:r>
              <a:rPr lang="en-GB" sz="3200" dirty="0"/>
              <a:t>alx1</a:t>
            </a:r>
          </a:p>
        </p:txBody>
      </p:sp>
      <p:sp>
        <p:nvSpPr>
          <p:cNvPr id="10" name="TextBox 9">
            <a:extLst>
              <a:ext uri="{FF2B5EF4-FFF2-40B4-BE49-F238E27FC236}">
                <a16:creationId xmlns:a16="http://schemas.microsoft.com/office/drawing/2014/main" id="{E6AB219B-7AE0-4EFC-8FE6-A99088117A3C}"/>
              </a:ext>
            </a:extLst>
          </p:cNvPr>
          <p:cNvSpPr txBox="1"/>
          <p:nvPr/>
        </p:nvSpPr>
        <p:spPr>
          <a:xfrm>
            <a:off x="5429448" y="2858735"/>
            <a:ext cx="1333103" cy="584775"/>
          </a:xfrm>
          <a:prstGeom prst="rect">
            <a:avLst/>
          </a:prstGeom>
          <a:noFill/>
        </p:spPr>
        <p:txBody>
          <a:bodyPr wrap="square" rtlCol="0">
            <a:spAutoFit/>
          </a:bodyPr>
          <a:lstStyle/>
          <a:p>
            <a:r>
              <a:rPr lang="en-GB" sz="3200" dirty="0"/>
              <a:t>rby1</a:t>
            </a:r>
          </a:p>
        </p:txBody>
      </p:sp>
      <p:sp>
        <p:nvSpPr>
          <p:cNvPr id="11" name="TextBox 10">
            <a:extLst>
              <a:ext uri="{FF2B5EF4-FFF2-40B4-BE49-F238E27FC236}">
                <a16:creationId xmlns:a16="http://schemas.microsoft.com/office/drawing/2014/main" id="{6482287C-A8DE-4B9E-81F6-9A3D3ADC79EF}"/>
              </a:ext>
            </a:extLst>
          </p:cNvPr>
          <p:cNvSpPr txBox="1"/>
          <p:nvPr/>
        </p:nvSpPr>
        <p:spPr>
          <a:xfrm>
            <a:off x="466668" y="2442370"/>
            <a:ext cx="2293257" cy="646331"/>
          </a:xfrm>
          <a:prstGeom prst="rect">
            <a:avLst/>
          </a:prstGeom>
          <a:noFill/>
        </p:spPr>
        <p:txBody>
          <a:bodyPr wrap="square" rtlCol="0">
            <a:spAutoFit/>
          </a:bodyPr>
          <a:lstStyle/>
          <a:p>
            <a:r>
              <a:rPr lang="en-GB" sz="3600" dirty="0"/>
              <a:t>in isolation</a:t>
            </a:r>
          </a:p>
        </p:txBody>
      </p:sp>
      <p:sp>
        <p:nvSpPr>
          <p:cNvPr id="12" name="Rectangle: Rounded Corners 11">
            <a:extLst>
              <a:ext uri="{FF2B5EF4-FFF2-40B4-BE49-F238E27FC236}">
                <a16:creationId xmlns:a16="http://schemas.microsoft.com/office/drawing/2014/main" id="{2632F01D-D1BD-4373-9EF7-D0AB7A14B39A}"/>
              </a:ext>
            </a:extLst>
          </p:cNvPr>
          <p:cNvSpPr/>
          <p:nvPr/>
        </p:nvSpPr>
        <p:spPr>
          <a:xfrm>
            <a:off x="579863" y="6211669"/>
            <a:ext cx="10541671" cy="6463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GB" dirty="0"/>
              <a:t>Add a second environment – Give both environments a 4 character name, related to the developers</a:t>
            </a:r>
          </a:p>
        </p:txBody>
      </p:sp>
    </p:spTree>
    <p:extLst>
      <p:ext uri="{BB962C8B-B14F-4D97-AF65-F5344CB8AC3E}">
        <p14:creationId xmlns:p14="http://schemas.microsoft.com/office/powerpoint/2010/main" val="316801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9" grpId="0"/>
      <p:bldP spid="10" grpId="0"/>
      <p:bldP spid="11" grpId="0"/>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FC519D-1B10-4118-B52A-5EF7751E008B}"/>
              </a:ext>
            </a:extLst>
          </p:cNvPr>
          <p:cNvSpPr/>
          <p:nvPr/>
        </p:nvSpPr>
        <p:spPr>
          <a:xfrm>
            <a:off x="389107" y="389106"/>
            <a:ext cx="9030939" cy="6050605"/>
          </a:xfrm>
          <a:prstGeom prst="rect">
            <a:avLst/>
          </a:prstGeom>
          <a:solidFill>
            <a:schemeClr val="accent4">
              <a:lumMod val="20000"/>
              <a:lumOff val="80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31">
            <a:extLst>
              <a:ext uri="{FF2B5EF4-FFF2-40B4-BE49-F238E27FC236}">
                <a16:creationId xmlns:a16="http://schemas.microsoft.com/office/drawing/2014/main" id="{76152B96-3B4E-42FD-98BE-602C7C7D766D}"/>
              </a:ext>
            </a:extLst>
          </p:cNvPr>
          <p:cNvSpPr/>
          <p:nvPr/>
        </p:nvSpPr>
        <p:spPr>
          <a:xfrm>
            <a:off x="316808" y="2688806"/>
            <a:ext cx="162117" cy="13967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a:extLst>
              <a:ext uri="{FF2B5EF4-FFF2-40B4-BE49-F238E27FC236}">
                <a16:creationId xmlns:a16="http://schemas.microsoft.com/office/drawing/2014/main" id="{7D2BD44D-9473-4725-93D1-263F6EB82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6" y="2650033"/>
            <a:ext cx="488642" cy="789344"/>
          </a:xfrm>
          <a:prstGeom prst="rect">
            <a:avLst/>
          </a:prstGeom>
        </p:spPr>
      </p:pic>
      <p:sp>
        <p:nvSpPr>
          <p:cNvPr id="6" name="Rectangle 5">
            <a:extLst>
              <a:ext uri="{FF2B5EF4-FFF2-40B4-BE49-F238E27FC236}">
                <a16:creationId xmlns:a16="http://schemas.microsoft.com/office/drawing/2014/main" id="{34270849-C784-4C43-ABF7-35DA0A471763}"/>
              </a:ext>
            </a:extLst>
          </p:cNvPr>
          <p:cNvSpPr/>
          <p:nvPr/>
        </p:nvSpPr>
        <p:spPr>
          <a:xfrm>
            <a:off x="1184604" y="703449"/>
            <a:ext cx="2252759" cy="2597590"/>
          </a:xfrm>
          <a:prstGeom prst="rect">
            <a:avLst/>
          </a:prstGeom>
          <a:solidFill>
            <a:schemeClr val="accent5">
              <a:lumMod val="20000"/>
              <a:lumOff val="80000"/>
            </a:schemeClr>
          </a:solidFill>
          <a:ln w="3175">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740550BA-772C-464A-8080-5F63C597F51A}"/>
              </a:ext>
            </a:extLst>
          </p:cNvPr>
          <p:cNvSpPr/>
          <p:nvPr/>
        </p:nvSpPr>
        <p:spPr>
          <a:xfrm>
            <a:off x="1453916" y="947832"/>
            <a:ext cx="1689162" cy="1940686"/>
          </a:xfrm>
          <a:prstGeom prst="rect">
            <a:avLst/>
          </a:prstGeom>
          <a:solidFill>
            <a:schemeClr val="bg1"/>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641C7220-7BE9-4008-8195-95C55649F067}"/>
              </a:ext>
            </a:extLst>
          </p:cNvPr>
          <p:cNvGrpSpPr/>
          <p:nvPr/>
        </p:nvGrpSpPr>
        <p:grpSpPr>
          <a:xfrm>
            <a:off x="1684689" y="2536931"/>
            <a:ext cx="672381" cy="719329"/>
            <a:chOff x="4304496" y="1902083"/>
            <a:chExt cx="372619" cy="375040"/>
          </a:xfrm>
        </p:grpSpPr>
        <p:sp>
          <p:nvSpPr>
            <p:cNvPr id="29" name="Rectangle 28">
              <a:extLst>
                <a:ext uri="{FF2B5EF4-FFF2-40B4-BE49-F238E27FC236}">
                  <a16:creationId xmlns:a16="http://schemas.microsoft.com/office/drawing/2014/main" id="{076739BA-6985-45CF-8D6B-25EB3C248A8F}"/>
                </a:ext>
              </a:extLst>
            </p:cNvPr>
            <p:cNvSpPr/>
            <p:nvPr/>
          </p:nvSpPr>
          <p:spPr>
            <a:xfrm>
              <a:off x="4304496" y="1931626"/>
              <a:ext cx="372617" cy="30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 descr="Image result for azure resource group">
              <a:extLst>
                <a:ext uri="{FF2B5EF4-FFF2-40B4-BE49-F238E27FC236}">
                  <a16:creationId xmlns:a16="http://schemas.microsoft.com/office/drawing/2014/main" id="{3A5BDC46-0CC7-4676-964B-E21754B56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497" y="1902083"/>
              <a:ext cx="372618" cy="375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72EE1BF4-1D68-4081-97E9-E4E75F47C0AB}"/>
              </a:ext>
            </a:extLst>
          </p:cNvPr>
          <p:cNvGrpSpPr/>
          <p:nvPr/>
        </p:nvGrpSpPr>
        <p:grpSpPr>
          <a:xfrm>
            <a:off x="1684689" y="1101595"/>
            <a:ext cx="502699" cy="753627"/>
            <a:chOff x="5993698" y="1278568"/>
            <a:chExt cx="823601" cy="1234714"/>
          </a:xfrm>
        </p:grpSpPr>
        <p:grpSp>
          <p:nvGrpSpPr>
            <p:cNvPr id="23" name="WebApp">
              <a:extLst>
                <a:ext uri="{FF2B5EF4-FFF2-40B4-BE49-F238E27FC236}">
                  <a16:creationId xmlns:a16="http://schemas.microsoft.com/office/drawing/2014/main" id="{4E5D4323-CF11-4FBA-88B4-5EBEE66FB771}"/>
                </a:ext>
              </a:extLst>
            </p:cNvPr>
            <p:cNvGrpSpPr/>
            <p:nvPr/>
          </p:nvGrpSpPr>
          <p:grpSpPr>
            <a:xfrm>
              <a:off x="5993698" y="1677672"/>
              <a:ext cx="823601" cy="835610"/>
              <a:chOff x="419100" y="359327"/>
              <a:chExt cx="2190961" cy="2222911"/>
            </a:xfrm>
          </p:grpSpPr>
          <p:sp>
            <p:nvSpPr>
              <p:cNvPr id="25" name="Rectangle 24">
                <a:extLst>
                  <a:ext uri="{FF2B5EF4-FFF2-40B4-BE49-F238E27FC236}">
                    <a16:creationId xmlns:a16="http://schemas.microsoft.com/office/drawing/2014/main" id="{8240C335-27E1-43B8-9E68-4C63A4449AA3}"/>
                  </a:ext>
                </a:extLst>
              </p:cNvPr>
              <p:cNvSpPr/>
              <p:nvPr/>
            </p:nvSpPr>
            <p:spPr>
              <a:xfrm>
                <a:off x="419100" y="359327"/>
                <a:ext cx="2160000" cy="2222911"/>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26" name="Picture 25" descr="Image result for azure webapp">
                <a:extLst>
                  <a:ext uri="{FF2B5EF4-FFF2-40B4-BE49-F238E27FC236}">
                    <a16:creationId xmlns:a16="http://schemas.microsoft.com/office/drawing/2014/main" id="{771203BC-48B7-4DE1-A789-A11AA28B5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61" y="380294"/>
                <a:ext cx="2160000" cy="2160000"/>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Partial Circle 23">
              <a:extLst>
                <a:ext uri="{FF2B5EF4-FFF2-40B4-BE49-F238E27FC236}">
                  <a16:creationId xmlns:a16="http://schemas.microsoft.com/office/drawing/2014/main" id="{18D9EF48-504C-4B44-B669-A99A5F650930}"/>
                </a:ext>
              </a:extLst>
            </p:cNvPr>
            <p:cNvSpPr>
              <a:spLocks noChangeAspect="1"/>
            </p:cNvSpPr>
            <p:nvPr/>
          </p:nvSpPr>
          <p:spPr>
            <a:xfrm rot="10800000">
              <a:off x="5995942" y="1278568"/>
              <a:ext cx="811961" cy="811961"/>
            </a:xfrm>
            <a:prstGeom prst="pie">
              <a:avLst>
                <a:gd name="adj1" fmla="val 0"/>
                <a:gd name="adj2" fmla="val 10799505"/>
              </a:avLst>
            </a:prstGeom>
            <a:ln w="190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grpSp>
      <p:pic>
        <p:nvPicPr>
          <p:cNvPr id="34" name="Picture 33">
            <a:extLst>
              <a:ext uri="{FF2B5EF4-FFF2-40B4-BE49-F238E27FC236}">
                <a16:creationId xmlns:a16="http://schemas.microsoft.com/office/drawing/2014/main" id="{7A6BCDA5-29AC-4C50-A1C7-1A30C471FF2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154" b="97885" l="3871" r="96559">
                        <a14:foregroundMark x1="18065" y1="23846" x2="9462" y2="41923"/>
                        <a14:foregroundMark x1="9462" y1="41923" x2="6882" y2="63846"/>
                        <a14:foregroundMark x1="6882" y1="63846" x2="16774" y2="82115"/>
                        <a14:foregroundMark x1="16774" y1="82115" x2="36344" y2="93077"/>
                        <a14:foregroundMark x1="36344" y1="93077" x2="59785" y2="95192"/>
                        <a14:foregroundMark x1="59785" y1="95192" x2="79355" y2="85577"/>
                        <a14:foregroundMark x1="79355" y1="85577" x2="90108" y2="67885"/>
                        <a14:foregroundMark x1="90108" y1="67885" x2="92258" y2="47115"/>
                        <a14:foregroundMark x1="92258" y1="47115" x2="84086" y2="26731"/>
                        <a14:foregroundMark x1="35699" y1="10962" x2="58495" y2="5577"/>
                        <a14:foregroundMark x1="58495" y1="5577" x2="66022" y2="10962"/>
                        <a14:foregroundMark x1="45591" y1="1346" x2="55699" y2="1923"/>
                        <a14:foregroundMark x1="20000" y1="19808" x2="20000" y2="19808"/>
                        <a14:foregroundMark x1="4301" y1="41731" x2="4301" y2="63654"/>
                        <a14:foregroundMark x1="33118" y1="94038" x2="54839" y2="97885"/>
                        <a14:foregroundMark x1="54839" y1="97885" x2="66237" y2="92692"/>
                        <a14:foregroundMark x1="96559" y1="64615" x2="96129" y2="46538"/>
                      </a14:backgroundRemoval>
                    </a14:imgEffect>
                  </a14:imgLayer>
                </a14:imgProps>
              </a:ext>
            </a:extLst>
          </a:blip>
          <a:stretch>
            <a:fillRect/>
          </a:stretch>
        </p:blipFill>
        <p:spPr>
          <a:xfrm>
            <a:off x="2468979" y="1217348"/>
            <a:ext cx="495595" cy="554214"/>
          </a:xfrm>
          <a:prstGeom prst="rect">
            <a:avLst/>
          </a:prstGeom>
        </p:spPr>
      </p:pic>
      <p:pic>
        <p:nvPicPr>
          <p:cNvPr id="35" name="Picture 34">
            <a:extLst>
              <a:ext uri="{FF2B5EF4-FFF2-40B4-BE49-F238E27FC236}">
                <a16:creationId xmlns:a16="http://schemas.microsoft.com/office/drawing/2014/main" id="{EE446762-EAB5-412A-A414-21283F76BD0A}"/>
              </a:ext>
            </a:extLst>
          </p:cNvPr>
          <p:cNvPicPr>
            <a:picLocks noChangeAspect="1"/>
          </p:cNvPicPr>
          <p:nvPr/>
        </p:nvPicPr>
        <p:blipFill>
          <a:blip r:embed="rId7"/>
          <a:stretch>
            <a:fillRect/>
          </a:stretch>
        </p:blipFill>
        <p:spPr>
          <a:xfrm>
            <a:off x="2468979" y="1918175"/>
            <a:ext cx="495595" cy="730607"/>
          </a:xfrm>
          <a:prstGeom prst="rect">
            <a:avLst/>
          </a:prstGeom>
        </p:spPr>
      </p:pic>
      <p:pic>
        <p:nvPicPr>
          <p:cNvPr id="39" name="Picture 2" descr="http://www.clker.com/cliparts/6/w/x/R/M/N/open-book-outline-md.png">
            <a:extLst>
              <a:ext uri="{FF2B5EF4-FFF2-40B4-BE49-F238E27FC236}">
                <a16:creationId xmlns:a16="http://schemas.microsoft.com/office/drawing/2014/main" id="{52298F62-B44A-4454-8942-CF4895020F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18105" y="1019306"/>
            <a:ext cx="1784788" cy="1432605"/>
          </a:xfrm>
          <a:prstGeom prst="rect">
            <a:avLst/>
          </a:prstGeom>
          <a:noFill/>
          <a:extLst>
            <a:ext uri="{909E8E84-426E-40DD-AFC4-6F175D3DCCD1}">
              <a14:hiddenFill xmlns:a14="http://schemas.microsoft.com/office/drawing/2010/main">
                <a:solidFill>
                  <a:srgbClr val="FFFFFF"/>
                </a:solidFill>
              </a14:hiddenFill>
            </a:ext>
          </a:extLst>
        </p:spPr>
      </p:pic>
      <p:pic>
        <p:nvPicPr>
          <p:cNvPr id="40" name="Graphic 39" descr="User">
            <a:extLst>
              <a:ext uri="{FF2B5EF4-FFF2-40B4-BE49-F238E27FC236}">
                <a16:creationId xmlns:a16="http://schemas.microsoft.com/office/drawing/2014/main" id="{8BA4D955-B4CE-4302-BE6B-1591C0C667F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1941" y="1135493"/>
            <a:ext cx="402296" cy="400446"/>
          </a:xfrm>
          <a:prstGeom prst="rect">
            <a:avLst/>
          </a:prstGeom>
        </p:spPr>
      </p:pic>
      <p:pic>
        <p:nvPicPr>
          <p:cNvPr id="41" name="Graphic 40" descr="User">
            <a:extLst>
              <a:ext uri="{FF2B5EF4-FFF2-40B4-BE49-F238E27FC236}">
                <a16:creationId xmlns:a16="http://schemas.microsoft.com/office/drawing/2014/main" id="{C27C2CE8-FAA9-45B1-B57F-6BD0AAE9AE5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457407" y="1143919"/>
            <a:ext cx="397293" cy="395466"/>
          </a:xfrm>
          <a:prstGeom prst="rect">
            <a:avLst/>
          </a:prstGeom>
        </p:spPr>
      </p:pic>
      <p:pic>
        <p:nvPicPr>
          <p:cNvPr id="45" name="Graphic 44" descr="User">
            <a:extLst>
              <a:ext uri="{FF2B5EF4-FFF2-40B4-BE49-F238E27FC236}">
                <a16:creationId xmlns:a16="http://schemas.microsoft.com/office/drawing/2014/main" id="{B551354B-1CD9-4278-A712-D4242FD6522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088929" y="1525893"/>
            <a:ext cx="402296" cy="400446"/>
          </a:xfrm>
          <a:prstGeom prst="rect">
            <a:avLst/>
          </a:prstGeom>
        </p:spPr>
      </p:pic>
      <p:pic>
        <p:nvPicPr>
          <p:cNvPr id="46" name="Graphic 45" descr="User">
            <a:extLst>
              <a:ext uri="{FF2B5EF4-FFF2-40B4-BE49-F238E27FC236}">
                <a16:creationId xmlns:a16="http://schemas.microsoft.com/office/drawing/2014/main" id="{9493EEBF-B98A-49CE-BB31-025C7F2000F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452468" y="1517493"/>
            <a:ext cx="402296" cy="400446"/>
          </a:xfrm>
          <a:prstGeom prst="rect">
            <a:avLst/>
          </a:prstGeom>
        </p:spPr>
      </p:pic>
      <p:pic>
        <p:nvPicPr>
          <p:cNvPr id="47" name="Graphic 46" descr="User">
            <a:extLst>
              <a:ext uri="{FF2B5EF4-FFF2-40B4-BE49-F238E27FC236}">
                <a16:creationId xmlns:a16="http://schemas.microsoft.com/office/drawing/2014/main" id="{E7A870F3-E2B1-4D53-9E27-24711C586F6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269491" y="1868898"/>
            <a:ext cx="402296" cy="400446"/>
          </a:xfrm>
          <a:prstGeom prst="rect">
            <a:avLst/>
          </a:prstGeom>
        </p:spPr>
      </p:pic>
      <p:pic>
        <p:nvPicPr>
          <p:cNvPr id="38" name="Picture 37" descr="Image result for azure active directory">
            <a:extLst>
              <a:ext uri="{FF2B5EF4-FFF2-40B4-BE49-F238E27FC236}">
                <a16:creationId xmlns:a16="http://schemas.microsoft.com/office/drawing/2014/main" id="{C2A335DF-7D4E-4193-BFD3-6F7B45D35D12}"/>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22532" r="22015"/>
          <a:stretch/>
        </p:blipFill>
        <p:spPr bwMode="auto">
          <a:xfrm>
            <a:off x="10665216" y="734818"/>
            <a:ext cx="513379" cy="48603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882BD08F-B6C9-4BDA-93EB-61E28DFB69D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737758" y="3620733"/>
            <a:ext cx="1367185" cy="1570714"/>
          </a:xfrm>
          <a:prstGeom prst="rect">
            <a:avLst/>
          </a:prstGeom>
        </p:spPr>
      </p:pic>
      <p:sp>
        <p:nvSpPr>
          <p:cNvPr id="138" name="Rectangle 137">
            <a:extLst>
              <a:ext uri="{FF2B5EF4-FFF2-40B4-BE49-F238E27FC236}">
                <a16:creationId xmlns:a16="http://schemas.microsoft.com/office/drawing/2014/main" id="{DC982734-6886-45DE-B16D-5FF7C27B02E1}"/>
              </a:ext>
            </a:extLst>
          </p:cNvPr>
          <p:cNvSpPr/>
          <p:nvPr/>
        </p:nvSpPr>
        <p:spPr>
          <a:xfrm>
            <a:off x="3584378" y="703449"/>
            <a:ext cx="2252759" cy="2597590"/>
          </a:xfrm>
          <a:prstGeom prst="rect">
            <a:avLst/>
          </a:prstGeom>
          <a:solidFill>
            <a:schemeClr val="accent5">
              <a:lumMod val="20000"/>
              <a:lumOff val="80000"/>
            </a:schemeClr>
          </a:solidFill>
          <a:ln w="3175">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FCB3A7F9-816A-4FD4-B09E-1029A7F49DED}"/>
              </a:ext>
            </a:extLst>
          </p:cNvPr>
          <p:cNvSpPr/>
          <p:nvPr/>
        </p:nvSpPr>
        <p:spPr>
          <a:xfrm>
            <a:off x="3853690" y="947832"/>
            <a:ext cx="1689162" cy="1940686"/>
          </a:xfrm>
          <a:prstGeom prst="rect">
            <a:avLst/>
          </a:prstGeom>
          <a:solidFill>
            <a:schemeClr val="bg1"/>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0" name="Group 139">
            <a:extLst>
              <a:ext uri="{FF2B5EF4-FFF2-40B4-BE49-F238E27FC236}">
                <a16:creationId xmlns:a16="http://schemas.microsoft.com/office/drawing/2014/main" id="{11E39CC1-59A0-4590-8329-7EF0CD4B8A2C}"/>
              </a:ext>
            </a:extLst>
          </p:cNvPr>
          <p:cNvGrpSpPr/>
          <p:nvPr/>
        </p:nvGrpSpPr>
        <p:grpSpPr>
          <a:xfrm>
            <a:off x="4084463" y="2536931"/>
            <a:ext cx="672381" cy="719329"/>
            <a:chOff x="4304496" y="1902083"/>
            <a:chExt cx="372619" cy="375040"/>
          </a:xfrm>
        </p:grpSpPr>
        <p:sp>
          <p:nvSpPr>
            <p:cNvPr id="148" name="Rectangle 147">
              <a:extLst>
                <a:ext uri="{FF2B5EF4-FFF2-40B4-BE49-F238E27FC236}">
                  <a16:creationId xmlns:a16="http://schemas.microsoft.com/office/drawing/2014/main" id="{2AC7D46F-7DBB-46D3-8539-3D321E10CA42}"/>
                </a:ext>
              </a:extLst>
            </p:cNvPr>
            <p:cNvSpPr/>
            <p:nvPr/>
          </p:nvSpPr>
          <p:spPr>
            <a:xfrm>
              <a:off x="4304496" y="1931626"/>
              <a:ext cx="372617" cy="30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9" name="Picture 2" descr="Image result for azure resource group">
              <a:extLst>
                <a:ext uri="{FF2B5EF4-FFF2-40B4-BE49-F238E27FC236}">
                  <a16:creationId xmlns:a16="http://schemas.microsoft.com/office/drawing/2014/main" id="{594CAFD6-EE2A-47A4-9DE9-70E32EFC3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497" y="1902083"/>
              <a:ext cx="372618" cy="375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1" name="Group 140">
            <a:extLst>
              <a:ext uri="{FF2B5EF4-FFF2-40B4-BE49-F238E27FC236}">
                <a16:creationId xmlns:a16="http://schemas.microsoft.com/office/drawing/2014/main" id="{1246C258-F0AD-4278-A7C5-163BB84582A6}"/>
              </a:ext>
            </a:extLst>
          </p:cNvPr>
          <p:cNvGrpSpPr/>
          <p:nvPr/>
        </p:nvGrpSpPr>
        <p:grpSpPr>
          <a:xfrm>
            <a:off x="4084463" y="1101595"/>
            <a:ext cx="502699" cy="753627"/>
            <a:chOff x="5993698" y="1278568"/>
            <a:chExt cx="823601" cy="1234714"/>
          </a:xfrm>
        </p:grpSpPr>
        <p:grpSp>
          <p:nvGrpSpPr>
            <p:cNvPr id="144" name="WebApp">
              <a:extLst>
                <a:ext uri="{FF2B5EF4-FFF2-40B4-BE49-F238E27FC236}">
                  <a16:creationId xmlns:a16="http://schemas.microsoft.com/office/drawing/2014/main" id="{238CFBFC-C8D1-4A3C-8FC7-70498012F03D}"/>
                </a:ext>
              </a:extLst>
            </p:cNvPr>
            <p:cNvGrpSpPr/>
            <p:nvPr/>
          </p:nvGrpSpPr>
          <p:grpSpPr>
            <a:xfrm>
              <a:off x="5993698" y="1677672"/>
              <a:ext cx="823601" cy="835610"/>
              <a:chOff x="419100" y="359327"/>
              <a:chExt cx="2190961" cy="2222911"/>
            </a:xfrm>
          </p:grpSpPr>
          <p:sp>
            <p:nvSpPr>
              <p:cNvPr id="146" name="Rectangle 145">
                <a:extLst>
                  <a:ext uri="{FF2B5EF4-FFF2-40B4-BE49-F238E27FC236}">
                    <a16:creationId xmlns:a16="http://schemas.microsoft.com/office/drawing/2014/main" id="{A3EEB406-B5FA-4FB7-A23A-84051C155B00}"/>
                  </a:ext>
                </a:extLst>
              </p:cNvPr>
              <p:cNvSpPr/>
              <p:nvPr/>
            </p:nvSpPr>
            <p:spPr>
              <a:xfrm>
                <a:off x="419100" y="359327"/>
                <a:ext cx="2160000" cy="2222911"/>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47" name="Picture 146" descr="Image result for azure webapp">
                <a:extLst>
                  <a:ext uri="{FF2B5EF4-FFF2-40B4-BE49-F238E27FC236}">
                    <a16:creationId xmlns:a16="http://schemas.microsoft.com/office/drawing/2014/main" id="{B931C5C2-6E8D-4B18-B068-53AE458512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61" y="380294"/>
                <a:ext cx="2160000" cy="2160000"/>
              </a:xfrm>
              <a:prstGeom prst="rect">
                <a:avLst/>
              </a:prstGeom>
              <a:noFill/>
              <a:extLst>
                <a:ext uri="{909E8E84-426E-40DD-AFC4-6F175D3DCCD1}">
                  <a14:hiddenFill xmlns:a14="http://schemas.microsoft.com/office/drawing/2010/main">
                    <a:solidFill>
                      <a:srgbClr val="FFFFFF"/>
                    </a:solidFill>
                  </a14:hiddenFill>
                </a:ext>
              </a:extLst>
            </p:spPr>
          </p:pic>
        </p:grpSp>
        <p:sp>
          <p:nvSpPr>
            <p:cNvPr id="145" name="Partial Circle 144">
              <a:extLst>
                <a:ext uri="{FF2B5EF4-FFF2-40B4-BE49-F238E27FC236}">
                  <a16:creationId xmlns:a16="http://schemas.microsoft.com/office/drawing/2014/main" id="{039E0DAB-C26A-4336-AA89-2B1AEA463084}"/>
                </a:ext>
              </a:extLst>
            </p:cNvPr>
            <p:cNvSpPr>
              <a:spLocks noChangeAspect="1"/>
            </p:cNvSpPr>
            <p:nvPr/>
          </p:nvSpPr>
          <p:spPr>
            <a:xfrm rot="10800000">
              <a:off x="5995942" y="1278568"/>
              <a:ext cx="811961" cy="811961"/>
            </a:xfrm>
            <a:prstGeom prst="pie">
              <a:avLst>
                <a:gd name="adj1" fmla="val 0"/>
                <a:gd name="adj2" fmla="val 10799505"/>
              </a:avLst>
            </a:prstGeom>
            <a:ln w="190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grpSp>
      <p:pic>
        <p:nvPicPr>
          <p:cNvPr id="142" name="Picture 141">
            <a:extLst>
              <a:ext uri="{FF2B5EF4-FFF2-40B4-BE49-F238E27FC236}">
                <a16:creationId xmlns:a16="http://schemas.microsoft.com/office/drawing/2014/main" id="{850859BB-281D-46D3-88F2-EE98CC6F8B1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154" b="97885" l="3871" r="96559">
                        <a14:foregroundMark x1="18065" y1="23846" x2="9462" y2="41923"/>
                        <a14:foregroundMark x1="9462" y1="41923" x2="6882" y2="63846"/>
                        <a14:foregroundMark x1="6882" y1="63846" x2="16774" y2="82115"/>
                        <a14:foregroundMark x1="16774" y1="82115" x2="36344" y2="93077"/>
                        <a14:foregroundMark x1="36344" y1="93077" x2="59785" y2="95192"/>
                        <a14:foregroundMark x1="59785" y1="95192" x2="79355" y2="85577"/>
                        <a14:foregroundMark x1="79355" y1="85577" x2="90108" y2="67885"/>
                        <a14:foregroundMark x1="90108" y1="67885" x2="92258" y2="47115"/>
                        <a14:foregroundMark x1="92258" y1="47115" x2="84086" y2="26731"/>
                        <a14:foregroundMark x1="35699" y1="10962" x2="58495" y2="5577"/>
                        <a14:foregroundMark x1="58495" y1="5577" x2="66022" y2="10962"/>
                        <a14:foregroundMark x1="45591" y1="1346" x2="55699" y2="1923"/>
                        <a14:foregroundMark x1="20000" y1="19808" x2="20000" y2="19808"/>
                        <a14:foregroundMark x1="4301" y1="41731" x2="4301" y2="63654"/>
                        <a14:foregroundMark x1="33118" y1="94038" x2="54839" y2="97885"/>
                        <a14:foregroundMark x1="54839" y1="97885" x2="66237" y2="92692"/>
                        <a14:foregroundMark x1="96559" y1="64615" x2="96129" y2="46538"/>
                      </a14:backgroundRemoval>
                    </a14:imgEffect>
                  </a14:imgLayer>
                </a14:imgProps>
              </a:ext>
            </a:extLst>
          </a:blip>
          <a:stretch>
            <a:fillRect/>
          </a:stretch>
        </p:blipFill>
        <p:spPr>
          <a:xfrm>
            <a:off x="4868753" y="1217348"/>
            <a:ext cx="495595" cy="554214"/>
          </a:xfrm>
          <a:prstGeom prst="rect">
            <a:avLst/>
          </a:prstGeom>
        </p:spPr>
      </p:pic>
      <p:pic>
        <p:nvPicPr>
          <p:cNvPr id="143" name="Picture 142">
            <a:extLst>
              <a:ext uri="{FF2B5EF4-FFF2-40B4-BE49-F238E27FC236}">
                <a16:creationId xmlns:a16="http://schemas.microsoft.com/office/drawing/2014/main" id="{6DADE853-BBA9-4D2B-AC57-5D3C145BF7E9}"/>
              </a:ext>
            </a:extLst>
          </p:cNvPr>
          <p:cNvPicPr>
            <a:picLocks noChangeAspect="1"/>
          </p:cNvPicPr>
          <p:nvPr/>
        </p:nvPicPr>
        <p:blipFill>
          <a:blip r:embed="rId7"/>
          <a:stretch>
            <a:fillRect/>
          </a:stretch>
        </p:blipFill>
        <p:spPr>
          <a:xfrm>
            <a:off x="4868753" y="1918175"/>
            <a:ext cx="495595" cy="730607"/>
          </a:xfrm>
          <a:prstGeom prst="rect">
            <a:avLst/>
          </a:prstGeom>
        </p:spPr>
      </p:pic>
    </p:spTree>
    <p:extLst>
      <p:ext uri="{BB962C8B-B14F-4D97-AF65-F5344CB8AC3E}">
        <p14:creationId xmlns:p14="http://schemas.microsoft.com/office/powerpoint/2010/main" val="4010556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AFD0B0-0F1E-4A05-B1AA-E6B7642312C5}"/>
              </a:ext>
            </a:extLst>
          </p:cNvPr>
          <p:cNvSpPr txBox="1"/>
          <p:nvPr/>
        </p:nvSpPr>
        <p:spPr>
          <a:xfrm>
            <a:off x="10101943" y="0"/>
            <a:ext cx="2090057" cy="5632311"/>
          </a:xfrm>
          <a:prstGeom prst="rect">
            <a:avLst/>
          </a:prstGeom>
          <a:noFill/>
        </p:spPr>
        <p:txBody>
          <a:bodyPr wrap="square" rtlCol="0">
            <a:spAutoFit/>
          </a:bodyPr>
          <a:lstStyle/>
          <a:p>
            <a:r>
              <a:rPr lang="en-GB" dirty="0"/>
              <a:t>Developer</a:t>
            </a:r>
          </a:p>
          <a:p>
            <a:r>
              <a:rPr lang="en-GB" dirty="0"/>
              <a:t>Laptop</a:t>
            </a:r>
          </a:p>
          <a:p>
            <a:r>
              <a:rPr lang="en-GB" dirty="0"/>
              <a:t>Application</a:t>
            </a:r>
          </a:p>
          <a:p>
            <a:r>
              <a:rPr lang="en-GB" dirty="0"/>
              <a:t>Version Control</a:t>
            </a:r>
          </a:p>
          <a:p>
            <a:r>
              <a:rPr lang="en-GB" dirty="0"/>
              <a:t>Subscription</a:t>
            </a:r>
          </a:p>
          <a:p>
            <a:r>
              <a:rPr lang="en-GB" dirty="0"/>
              <a:t>AAD – user and permission</a:t>
            </a:r>
          </a:p>
          <a:p>
            <a:r>
              <a:rPr lang="en-GB" dirty="0"/>
              <a:t>Resource Group</a:t>
            </a:r>
          </a:p>
          <a:p>
            <a:r>
              <a:rPr lang="en-GB" dirty="0"/>
              <a:t>WebApp + Application</a:t>
            </a:r>
          </a:p>
          <a:p>
            <a:r>
              <a:rPr lang="en-GB" dirty="0"/>
              <a:t>Table Storage+ Storage Account</a:t>
            </a:r>
          </a:p>
          <a:p>
            <a:r>
              <a:rPr lang="en-GB" dirty="0"/>
              <a:t>2</a:t>
            </a:r>
            <a:r>
              <a:rPr lang="en-GB" baseline="30000" dirty="0"/>
              <a:t>nd</a:t>
            </a:r>
            <a:r>
              <a:rPr lang="en-GB" dirty="0"/>
              <a:t> Developer+ git, application</a:t>
            </a:r>
          </a:p>
          <a:p>
            <a:r>
              <a:rPr lang="en-GB" dirty="0"/>
              <a:t>Azure DevOps</a:t>
            </a:r>
          </a:p>
          <a:p>
            <a:r>
              <a:rPr lang="en-GB" dirty="0"/>
              <a:t>Environments x2</a:t>
            </a:r>
          </a:p>
          <a:p>
            <a:r>
              <a:rPr lang="en-GB" dirty="0"/>
              <a:t>Environments +2</a:t>
            </a:r>
          </a:p>
          <a:p>
            <a:endParaRPr lang="en-GB" dirty="0"/>
          </a:p>
          <a:p>
            <a:endParaRPr lang="en-GB" dirty="0"/>
          </a:p>
          <a:p>
            <a:endParaRPr lang="en-GB" dirty="0"/>
          </a:p>
        </p:txBody>
      </p:sp>
      <p:sp>
        <p:nvSpPr>
          <p:cNvPr id="21" name="TextBox 20">
            <a:extLst>
              <a:ext uri="{FF2B5EF4-FFF2-40B4-BE49-F238E27FC236}">
                <a16:creationId xmlns:a16="http://schemas.microsoft.com/office/drawing/2014/main" id="{E7446BAE-2F22-43C4-A88C-840A30CD2A05}"/>
              </a:ext>
            </a:extLst>
          </p:cNvPr>
          <p:cNvSpPr txBox="1"/>
          <p:nvPr/>
        </p:nvSpPr>
        <p:spPr>
          <a:xfrm>
            <a:off x="4122057" y="536874"/>
            <a:ext cx="3947886" cy="646331"/>
          </a:xfrm>
          <a:prstGeom prst="rect">
            <a:avLst/>
          </a:prstGeom>
          <a:noFill/>
        </p:spPr>
        <p:txBody>
          <a:bodyPr wrap="square" rtlCol="0">
            <a:spAutoFit/>
          </a:bodyPr>
          <a:lstStyle/>
          <a:p>
            <a:r>
              <a:rPr lang="en-GB" sz="3600" dirty="0"/>
              <a:t>Need to collaborate</a:t>
            </a:r>
          </a:p>
        </p:txBody>
      </p:sp>
      <p:sp>
        <p:nvSpPr>
          <p:cNvPr id="22" name="TextBox 21">
            <a:extLst>
              <a:ext uri="{FF2B5EF4-FFF2-40B4-BE49-F238E27FC236}">
                <a16:creationId xmlns:a16="http://schemas.microsoft.com/office/drawing/2014/main" id="{0102B8BD-335F-4250-96A8-C5E2AEA86DDF}"/>
              </a:ext>
            </a:extLst>
          </p:cNvPr>
          <p:cNvSpPr txBox="1"/>
          <p:nvPr/>
        </p:nvSpPr>
        <p:spPr>
          <a:xfrm>
            <a:off x="4762897" y="1149656"/>
            <a:ext cx="2293257" cy="646331"/>
          </a:xfrm>
          <a:prstGeom prst="rect">
            <a:avLst/>
          </a:prstGeom>
          <a:noFill/>
        </p:spPr>
        <p:txBody>
          <a:bodyPr wrap="square" rtlCol="0">
            <a:spAutoFit/>
          </a:bodyPr>
          <a:lstStyle/>
          <a:p>
            <a:r>
              <a:rPr lang="en-GB" sz="3600" dirty="0"/>
              <a:t>effectively</a:t>
            </a:r>
          </a:p>
        </p:txBody>
      </p:sp>
      <p:sp>
        <p:nvSpPr>
          <p:cNvPr id="7" name="Rectangle 6">
            <a:extLst>
              <a:ext uri="{FF2B5EF4-FFF2-40B4-BE49-F238E27FC236}">
                <a16:creationId xmlns:a16="http://schemas.microsoft.com/office/drawing/2014/main" id="{3CA50D30-3088-4277-902F-FD9F8FC1834A}"/>
              </a:ext>
            </a:extLst>
          </p:cNvPr>
          <p:cNvSpPr/>
          <p:nvPr/>
        </p:nvSpPr>
        <p:spPr>
          <a:xfrm>
            <a:off x="3876853" y="5430453"/>
            <a:ext cx="406534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Environments</a:t>
            </a:r>
          </a:p>
        </p:txBody>
      </p:sp>
      <p:sp>
        <p:nvSpPr>
          <p:cNvPr id="9" name="TextBox 8">
            <a:extLst>
              <a:ext uri="{FF2B5EF4-FFF2-40B4-BE49-F238E27FC236}">
                <a16:creationId xmlns:a16="http://schemas.microsoft.com/office/drawing/2014/main" id="{0B201E36-6BAC-440B-99C7-A329C106B00B}"/>
              </a:ext>
            </a:extLst>
          </p:cNvPr>
          <p:cNvSpPr txBox="1"/>
          <p:nvPr/>
        </p:nvSpPr>
        <p:spPr>
          <a:xfrm>
            <a:off x="5429448" y="2180761"/>
            <a:ext cx="1333103" cy="584775"/>
          </a:xfrm>
          <a:prstGeom prst="rect">
            <a:avLst/>
          </a:prstGeom>
          <a:noFill/>
        </p:spPr>
        <p:txBody>
          <a:bodyPr wrap="square" rtlCol="0">
            <a:spAutoFit/>
          </a:bodyPr>
          <a:lstStyle/>
          <a:p>
            <a:r>
              <a:rPr lang="en-GB" sz="3200" dirty="0"/>
              <a:t>dev1</a:t>
            </a:r>
          </a:p>
        </p:txBody>
      </p:sp>
      <p:sp>
        <p:nvSpPr>
          <p:cNvPr id="10" name="TextBox 9">
            <a:extLst>
              <a:ext uri="{FF2B5EF4-FFF2-40B4-BE49-F238E27FC236}">
                <a16:creationId xmlns:a16="http://schemas.microsoft.com/office/drawing/2014/main" id="{E6AB219B-7AE0-4EFC-8FE6-A99088117A3C}"/>
              </a:ext>
            </a:extLst>
          </p:cNvPr>
          <p:cNvSpPr txBox="1"/>
          <p:nvPr/>
        </p:nvSpPr>
        <p:spPr>
          <a:xfrm>
            <a:off x="5429448" y="2858735"/>
            <a:ext cx="1333103" cy="584775"/>
          </a:xfrm>
          <a:prstGeom prst="rect">
            <a:avLst/>
          </a:prstGeom>
          <a:noFill/>
        </p:spPr>
        <p:txBody>
          <a:bodyPr wrap="square" rtlCol="0">
            <a:spAutoFit/>
          </a:bodyPr>
          <a:lstStyle/>
          <a:p>
            <a:r>
              <a:rPr lang="en-GB" sz="3200" dirty="0"/>
              <a:t>dev2</a:t>
            </a:r>
          </a:p>
        </p:txBody>
      </p:sp>
      <p:sp>
        <p:nvSpPr>
          <p:cNvPr id="11" name="TextBox 10">
            <a:extLst>
              <a:ext uri="{FF2B5EF4-FFF2-40B4-BE49-F238E27FC236}">
                <a16:creationId xmlns:a16="http://schemas.microsoft.com/office/drawing/2014/main" id="{013BA069-28C9-422D-BE89-9228AC43804D}"/>
              </a:ext>
            </a:extLst>
          </p:cNvPr>
          <p:cNvSpPr txBox="1"/>
          <p:nvPr/>
        </p:nvSpPr>
        <p:spPr>
          <a:xfrm>
            <a:off x="5429448" y="3539714"/>
            <a:ext cx="1333103" cy="584775"/>
          </a:xfrm>
          <a:prstGeom prst="rect">
            <a:avLst/>
          </a:prstGeom>
          <a:noFill/>
        </p:spPr>
        <p:txBody>
          <a:bodyPr wrap="square" rtlCol="0">
            <a:spAutoFit/>
          </a:bodyPr>
          <a:lstStyle/>
          <a:p>
            <a:r>
              <a:rPr lang="en-GB" sz="3200" dirty="0"/>
              <a:t>ci01</a:t>
            </a:r>
          </a:p>
        </p:txBody>
      </p:sp>
      <p:sp>
        <p:nvSpPr>
          <p:cNvPr id="12" name="TextBox 11">
            <a:extLst>
              <a:ext uri="{FF2B5EF4-FFF2-40B4-BE49-F238E27FC236}">
                <a16:creationId xmlns:a16="http://schemas.microsoft.com/office/drawing/2014/main" id="{A5E767F2-220B-45EB-8298-5995EBFC3BA7}"/>
              </a:ext>
            </a:extLst>
          </p:cNvPr>
          <p:cNvSpPr txBox="1"/>
          <p:nvPr/>
        </p:nvSpPr>
        <p:spPr>
          <a:xfrm>
            <a:off x="5429447" y="4226662"/>
            <a:ext cx="1333103" cy="584775"/>
          </a:xfrm>
          <a:prstGeom prst="rect">
            <a:avLst/>
          </a:prstGeom>
          <a:noFill/>
        </p:spPr>
        <p:txBody>
          <a:bodyPr wrap="square" rtlCol="0">
            <a:spAutoFit/>
          </a:bodyPr>
          <a:lstStyle/>
          <a:p>
            <a:r>
              <a:rPr lang="en-GB" sz="3200" dirty="0"/>
              <a:t>prod</a:t>
            </a:r>
          </a:p>
        </p:txBody>
      </p:sp>
      <p:sp>
        <p:nvSpPr>
          <p:cNvPr id="13" name="TextBox 12">
            <a:extLst>
              <a:ext uri="{FF2B5EF4-FFF2-40B4-BE49-F238E27FC236}">
                <a16:creationId xmlns:a16="http://schemas.microsoft.com/office/drawing/2014/main" id="{80F83F49-E160-48B7-AED8-814C0E5BE814}"/>
              </a:ext>
            </a:extLst>
          </p:cNvPr>
          <p:cNvSpPr txBox="1"/>
          <p:nvPr/>
        </p:nvSpPr>
        <p:spPr>
          <a:xfrm>
            <a:off x="713411" y="3419721"/>
            <a:ext cx="2293257" cy="646331"/>
          </a:xfrm>
          <a:prstGeom prst="rect">
            <a:avLst/>
          </a:prstGeom>
          <a:noFill/>
        </p:spPr>
        <p:txBody>
          <a:bodyPr wrap="square" rtlCol="0">
            <a:spAutoFit/>
          </a:bodyPr>
          <a:lstStyle/>
          <a:p>
            <a:r>
              <a:rPr lang="en-GB" sz="3600" dirty="0"/>
              <a:t>integrated</a:t>
            </a:r>
          </a:p>
        </p:txBody>
      </p:sp>
      <p:sp>
        <p:nvSpPr>
          <p:cNvPr id="14" name="TextBox 13">
            <a:extLst>
              <a:ext uri="{FF2B5EF4-FFF2-40B4-BE49-F238E27FC236}">
                <a16:creationId xmlns:a16="http://schemas.microsoft.com/office/drawing/2014/main" id="{8202C072-8BB6-4F23-B9F0-221849F5DFC0}"/>
              </a:ext>
            </a:extLst>
          </p:cNvPr>
          <p:cNvSpPr txBox="1"/>
          <p:nvPr/>
        </p:nvSpPr>
        <p:spPr>
          <a:xfrm>
            <a:off x="713410" y="4228714"/>
            <a:ext cx="3727961" cy="646331"/>
          </a:xfrm>
          <a:prstGeom prst="rect">
            <a:avLst/>
          </a:prstGeom>
          <a:noFill/>
        </p:spPr>
        <p:txBody>
          <a:bodyPr wrap="square" rtlCol="0">
            <a:spAutoFit/>
          </a:bodyPr>
          <a:lstStyle/>
          <a:p>
            <a:r>
              <a:rPr lang="en-GB" sz="3600" dirty="0"/>
              <a:t>with stakeholders</a:t>
            </a:r>
          </a:p>
        </p:txBody>
      </p:sp>
      <p:sp>
        <p:nvSpPr>
          <p:cNvPr id="15" name="Rectangle: Rounded Corners 14">
            <a:extLst>
              <a:ext uri="{FF2B5EF4-FFF2-40B4-BE49-F238E27FC236}">
                <a16:creationId xmlns:a16="http://schemas.microsoft.com/office/drawing/2014/main" id="{BF11FC46-4E11-4797-8C69-79C2B6EBEBE3}"/>
              </a:ext>
            </a:extLst>
          </p:cNvPr>
          <p:cNvSpPr/>
          <p:nvPr/>
        </p:nvSpPr>
        <p:spPr>
          <a:xfrm>
            <a:off x="579863" y="6010507"/>
            <a:ext cx="10541671" cy="8474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GB" dirty="0"/>
              <a:t>Add two more environments – call them ci01 and prod</a:t>
            </a:r>
          </a:p>
        </p:txBody>
      </p:sp>
    </p:spTree>
    <p:extLst>
      <p:ext uri="{BB962C8B-B14F-4D97-AF65-F5344CB8AC3E}">
        <p14:creationId xmlns:p14="http://schemas.microsoft.com/office/powerpoint/2010/main" val="56751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FC519D-1B10-4118-B52A-5EF7751E008B}"/>
              </a:ext>
            </a:extLst>
          </p:cNvPr>
          <p:cNvSpPr/>
          <p:nvPr/>
        </p:nvSpPr>
        <p:spPr>
          <a:xfrm>
            <a:off x="389107" y="389106"/>
            <a:ext cx="9030939" cy="6050605"/>
          </a:xfrm>
          <a:prstGeom prst="rect">
            <a:avLst/>
          </a:prstGeom>
          <a:solidFill>
            <a:schemeClr val="accent4">
              <a:lumMod val="20000"/>
              <a:lumOff val="80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31">
            <a:extLst>
              <a:ext uri="{FF2B5EF4-FFF2-40B4-BE49-F238E27FC236}">
                <a16:creationId xmlns:a16="http://schemas.microsoft.com/office/drawing/2014/main" id="{76152B96-3B4E-42FD-98BE-602C7C7D766D}"/>
              </a:ext>
            </a:extLst>
          </p:cNvPr>
          <p:cNvSpPr/>
          <p:nvPr/>
        </p:nvSpPr>
        <p:spPr>
          <a:xfrm>
            <a:off x="316808" y="2688806"/>
            <a:ext cx="162117" cy="13967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a:extLst>
              <a:ext uri="{FF2B5EF4-FFF2-40B4-BE49-F238E27FC236}">
                <a16:creationId xmlns:a16="http://schemas.microsoft.com/office/drawing/2014/main" id="{7D2BD44D-9473-4725-93D1-263F6EB82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6" y="2650033"/>
            <a:ext cx="488642" cy="789344"/>
          </a:xfrm>
          <a:prstGeom prst="rect">
            <a:avLst/>
          </a:prstGeom>
        </p:spPr>
      </p:pic>
      <p:sp>
        <p:nvSpPr>
          <p:cNvPr id="6" name="Rectangle 5">
            <a:extLst>
              <a:ext uri="{FF2B5EF4-FFF2-40B4-BE49-F238E27FC236}">
                <a16:creationId xmlns:a16="http://schemas.microsoft.com/office/drawing/2014/main" id="{34270849-C784-4C43-ABF7-35DA0A471763}"/>
              </a:ext>
            </a:extLst>
          </p:cNvPr>
          <p:cNvSpPr/>
          <p:nvPr/>
        </p:nvSpPr>
        <p:spPr>
          <a:xfrm>
            <a:off x="1184604" y="703449"/>
            <a:ext cx="2252759" cy="2597590"/>
          </a:xfrm>
          <a:prstGeom prst="rect">
            <a:avLst/>
          </a:prstGeom>
          <a:solidFill>
            <a:schemeClr val="accent5">
              <a:lumMod val="20000"/>
              <a:lumOff val="80000"/>
            </a:schemeClr>
          </a:solidFill>
          <a:ln w="3175">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740550BA-772C-464A-8080-5F63C597F51A}"/>
              </a:ext>
            </a:extLst>
          </p:cNvPr>
          <p:cNvSpPr/>
          <p:nvPr/>
        </p:nvSpPr>
        <p:spPr>
          <a:xfrm>
            <a:off x="1453916" y="947832"/>
            <a:ext cx="1689162" cy="1940686"/>
          </a:xfrm>
          <a:prstGeom prst="rect">
            <a:avLst/>
          </a:prstGeom>
          <a:solidFill>
            <a:schemeClr val="bg1"/>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641C7220-7BE9-4008-8195-95C55649F067}"/>
              </a:ext>
            </a:extLst>
          </p:cNvPr>
          <p:cNvGrpSpPr/>
          <p:nvPr/>
        </p:nvGrpSpPr>
        <p:grpSpPr>
          <a:xfrm>
            <a:off x="1684689" y="2536931"/>
            <a:ext cx="672381" cy="719329"/>
            <a:chOff x="4304496" y="1902083"/>
            <a:chExt cx="372619" cy="375040"/>
          </a:xfrm>
        </p:grpSpPr>
        <p:sp>
          <p:nvSpPr>
            <p:cNvPr id="29" name="Rectangle 28">
              <a:extLst>
                <a:ext uri="{FF2B5EF4-FFF2-40B4-BE49-F238E27FC236}">
                  <a16:creationId xmlns:a16="http://schemas.microsoft.com/office/drawing/2014/main" id="{076739BA-6985-45CF-8D6B-25EB3C248A8F}"/>
                </a:ext>
              </a:extLst>
            </p:cNvPr>
            <p:cNvSpPr/>
            <p:nvPr/>
          </p:nvSpPr>
          <p:spPr>
            <a:xfrm>
              <a:off x="4304496" y="1931626"/>
              <a:ext cx="372617" cy="30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 descr="Image result for azure resource group">
              <a:extLst>
                <a:ext uri="{FF2B5EF4-FFF2-40B4-BE49-F238E27FC236}">
                  <a16:creationId xmlns:a16="http://schemas.microsoft.com/office/drawing/2014/main" id="{3A5BDC46-0CC7-4676-964B-E21754B56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497" y="1902083"/>
              <a:ext cx="372618" cy="375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72EE1BF4-1D68-4081-97E9-E4E75F47C0AB}"/>
              </a:ext>
            </a:extLst>
          </p:cNvPr>
          <p:cNvGrpSpPr/>
          <p:nvPr/>
        </p:nvGrpSpPr>
        <p:grpSpPr>
          <a:xfrm>
            <a:off x="1684689" y="1101595"/>
            <a:ext cx="502699" cy="753627"/>
            <a:chOff x="5993698" y="1278568"/>
            <a:chExt cx="823601" cy="1234714"/>
          </a:xfrm>
        </p:grpSpPr>
        <p:grpSp>
          <p:nvGrpSpPr>
            <p:cNvPr id="23" name="WebApp">
              <a:extLst>
                <a:ext uri="{FF2B5EF4-FFF2-40B4-BE49-F238E27FC236}">
                  <a16:creationId xmlns:a16="http://schemas.microsoft.com/office/drawing/2014/main" id="{4E5D4323-CF11-4FBA-88B4-5EBEE66FB771}"/>
                </a:ext>
              </a:extLst>
            </p:cNvPr>
            <p:cNvGrpSpPr/>
            <p:nvPr/>
          </p:nvGrpSpPr>
          <p:grpSpPr>
            <a:xfrm>
              <a:off x="5993698" y="1677672"/>
              <a:ext cx="823601" cy="835610"/>
              <a:chOff x="419100" y="359327"/>
              <a:chExt cx="2190961" cy="2222911"/>
            </a:xfrm>
          </p:grpSpPr>
          <p:sp>
            <p:nvSpPr>
              <p:cNvPr id="25" name="Rectangle 24">
                <a:extLst>
                  <a:ext uri="{FF2B5EF4-FFF2-40B4-BE49-F238E27FC236}">
                    <a16:creationId xmlns:a16="http://schemas.microsoft.com/office/drawing/2014/main" id="{8240C335-27E1-43B8-9E68-4C63A4449AA3}"/>
                  </a:ext>
                </a:extLst>
              </p:cNvPr>
              <p:cNvSpPr/>
              <p:nvPr/>
            </p:nvSpPr>
            <p:spPr>
              <a:xfrm>
                <a:off x="419100" y="359327"/>
                <a:ext cx="2160000" cy="2222911"/>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26" name="Picture 25" descr="Image result for azure webapp">
                <a:extLst>
                  <a:ext uri="{FF2B5EF4-FFF2-40B4-BE49-F238E27FC236}">
                    <a16:creationId xmlns:a16="http://schemas.microsoft.com/office/drawing/2014/main" id="{771203BC-48B7-4DE1-A789-A11AA28B5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61" y="380294"/>
                <a:ext cx="2160000" cy="2160000"/>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Partial Circle 23">
              <a:extLst>
                <a:ext uri="{FF2B5EF4-FFF2-40B4-BE49-F238E27FC236}">
                  <a16:creationId xmlns:a16="http://schemas.microsoft.com/office/drawing/2014/main" id="{18D9EF48-504C-4B44-B669-A99A5F650930}"/>
                </a:ext>
              </a:extLst>
            </p:cNvPr>
            <p:cNvSpPr>
              <a:spLocks noChangeAspect="1"/>
            </p:cNvSpPr>
            <p:nvPr/>
          </p:nvSpPr>
          <p:spPr>
            <a:xfrm rot="10800000">
              <a:off x="5995942" y="1278568"/>
              <a:ext cx="811961" cy="811961"/>
            </a:xfrm>
            <a:prstGeom prst="pie">
              <a:avLst>
                <a:gd name="adj1" fmla="val 0"/>
                <a:gd name="adj2" fmla="val 10799505"/>
              </a:avLst>
            </a:prstGeom>
            <a:ln w="190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grpSp>
      <p:pic>
        <p:nvPicPr>
          <p:cNvPr id="34" name="Picture 33">
            <a:extLst>
              <a:ext uri="{FF2B5EF4-FFF2-40B4-BE49-F238E27FC236}">
                <a16:creationId xmlns:a16="http://schemas.microsoft.com/office/drawing/2014/main" id="{7A6BCDA5-29AC-4C50-A1C7-1A30C471FF2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154" b="97885" l="3871" r="96559">
                        <a14:foregroundMark x1="18065" y1="23846" x2="9462" y2="41923"/>
                        <a14:foregroundMark x1="9462" y1="41923" x2="6882" y2="63846"/>
                        <a14:foregroundMark x1="6882" y1="63846" x2="16774" y2="82115"/>
                        <a14:foregroundMark x1="16774" y1="82115" x2="36344" y2="93077"/>
                        <a14:foregroundMark x1="36344" y1="93077" x2="59785" y2="95192"/>
                        <a14:foregroundMark x1="59785" y1="95192" x2="79355" y2="85577"/>
                        <a14:foregroundMark x1="79355" y1="85577" x2="90108" y2="67885"/>
                        <a14:foregroundMark x1="90108" y1="67885" x2="92258" y2="47115"/>
                        <a14:foregroundMark x1="92258" y1="47115" x2="84086" y2="26731"/>
                        <a14:foregroundMark x1="35699" y1="10962" x2="58495" y2="5577"/>
                        <a14:foregroundMark x1="58495" y1="5577" x2="66022" y2="10962"/>
                        <a14:foregroundMark x1="45591" y1="1346" x2="55699" y2="1923"/>
                        <a14:foregroundMark x1="20000" y1="19808" x2="20000" y2="19808"/>
                        <a14:foregroundMark x1="4301" y1="41731" x2="4301" y2="63654"/>
                        <a14:foregroundMark x1="33118" y1="94038" x2="54839" y2="97885"/>
                        <a14:foregroundMark x1="54839" y1="97885" x2="66237" y2="92692"/>
                        <a14:foregroundMark x1="96559" y1="64615" x2="96129" y2="46538"/>
                      </a14:backgroundRemoval>
                    </a14:imgEffect>
                  </a14:imgLayer>
                </a14:imgProps>
              </a:ext>
            </a:extLst>
          </a:blip>
          <a:stretch>
            <a:fillRect/>
          </a:stretch>
        </p:blipFill>
        <p:spPr>
          <a:xfrm>
            <a:off x="2468979" y="1217348"/>
            <a:ext cx="495595" cy="554214"/>
          </a:xfrm>
          <a:prstGeom prst="rect">
            <a:avLst/>
          </a:prstGeom>
        </p:spPr>
      </p:pic>
      <p:pic>
        <p:nvPicPr>
          <p:cNvPr id="35" name="Picture 34">
            <a:extLst>
              <a:ext uri="{FF2B5EF4-FFF2-40B4-BE49-F238E27FC236}">
                <a16:creationId xmlns:a16="http://schemas.microsoft.com/office/drawing/2014/main" id="{EE446762-EAB5-412A-A414-21283F76BD0A}"/>
              </a:ext>
            </a:extLst>
          </p:cNvPr>
          <p:cNvPicPr>
            <a:picLocks noChangeAspect="1"/>
          </p:cNvPicPr>
          <p:nvPr/>
        </p:nvPicPr>
        <p:blipFill>
          <a:blip r:embed="rId7"/>
          <a:stretch>
            <a:fillRect/>
          </a:stretch>
        </p:blipFill>
        <p:spPr>
          <a:xfrm>
            <a:off x="2468979" y="1918175"/>
            <a:ext cx="495595" cy="730607"/>
          </a:xfrm>
          <a:prstGeom prst="rect">
            <a:avLst/>
          </a:prstGeom>
        </p:spPr>
      </p:pic>
      <p:pic>
        <p:nvPicPr>
          <p:cNvPr id="39" name="Picture 2" descr="http://www.clker.com/cliparts/6/w/x/R/M/N/open-book-outline-md.png">
            <a:extLst>
              <a:ext uri="{FF2B5EF4-FFF2-40B4-BE49-F238E27FC236}">
                <a16:creationId xmlns:a16="http://schemas.microsoft.com/office/drawing/2014/main" id="{52298F62-B44A-4454-8942-CF4895020F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18105" y="1019306"/>
            <a:ext cx="1784788" cy="1432605"/>
          </a:xfrm>
          <a:prstGeom prst="rect">
            <a:avLst/>
          </a:prstGeom>
          <a:noFill/>
          <a:extLst>
            <a:ext uri="{909E8E84-426E-40DD-AFC4-6F175D3DCCD1}">
              <a14:hiddenFill xmlns:a14="http://schemas.microsoft.com/office/drawing/2010/main">
                <a:solidFill>
                  <a:srgbClr val="FFFFFF"/>
                </a:solidFill>
              </a14:hiddenFill>
            </a:ext>
          </a:extLst>
        </p:spPr>
      </p:pic>
      <p:pic>
        <p:nvPicPr>
          <p:cNvPr id="40" name="Graphic 39" descr="User">
            <a:extLst>
              <a:ext uri="{FF2B5EF4-FFF2-40B4-BE49-F238E27FC236}">
                <a16:creationId xmlns:a16="http://schemas.microsoft.com/office/drawing/2014/main" id="{8BA4D955-B4CE-4302-BE6B-1591C0C667F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1941" y="1135493"/>
            <a:ext cx="402296" cy="400446"/>
          </a:xfrm>
          <a:prstGeom prst="rect">
            <a:avLst/>
          </a:prstGeom>
        </p:spPr>
      </p:pic>
      <p:pic>
        <p:nvPicPr>
          <p:cNvPr id="41" name="Graphic 40" descr="User">
            <a:extLst>
              <a:ext uri="{FF2B5EF4-FFF2-40B4-BE49-F238E27FC236}">
                <a16:creationId xmlns:a16="http://schemas.microsoft.com/office/drawing/2014/main" id="{C27C2CE8-FAA9-45B1-B57F-6BD0AAE9AE5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457407" y="1143919"/>
            <a:ext cx="397293" cy="395466"/>
          </a:xfrm>
          <a:prstGeom prst="rect">
            <a:avLst/>
          </a:prstGeom>
        </p:spPr>
      </p:pic>
      <p:pic>
        <p:nvPicPr>
          <p:cNvPr id="45" name="Graphic 44" descr="User">
            <a:extLst>
              <a:ext uri="{FF2B5EF4-FFF2-40B4-BE49-F238E27FC236}">
                <a16:creationId xmlns:a16="http://schemas.microsoft.com/office/drawing/2014/main" id="{B551354B-1CD9-4278-A712-D4242FD6522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088929" y="1525893"/>
            <a:ext cx="402296" cy="400446"/>
          </a:xfrm>
          <a:prstGeom prst="rect">
            <a:avLst/>
          </a:prstGeom>
        </p:spPr>
      </p:pic>
      <p:pic>
        <p:nvPicPr>
          <p:cNvPr id="46" name="Graphic 45" descr="User">
            <a:extLst>
              <a:ext uri="{FF2B5EF4-FFF2-40B4-BE49-F238E27FC236}">
                <a16:creationId xmlns:a16="http://schemas.microsoft.com/office/drawing/2014/main" id="{9493EEBF-B98A-49CE-BB31-025C7F2000F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452468" y="1517493"/>
            <a:ext cx="402296" cy="400446"/>
          </a:xfrm>
          <a:prstGeom prst="rect">
            <a:avLst/>
          </a:prstGeom>
        </p:spPr>
      </p:pic>
      <p:pic>
        <p:nvPicPr>
          <p:cNvPr id="47" name="Graphic 46" descr="User">
            <a:extLst>
              <a:ext uri="{FF2B5EF4-FFF2-40B4-BE49-F238E27FC236}">
                <a16:creationId xmlns:a16="http://schemas.microsoft.com/office/drawing/2014/main" id="{E7A870F3-E2B1-4D53-9E27-24711C586F6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269491" y="1868898"/>
            <a:ext cx="402296" cy="400446"/>
          </a:xfrm>
          <a:prstGeom prst="rect">
            <a:avLst/>
          </a:prstGeom>
        </p:spPr>
      </p:pic>
      <p:pic>
        <p:nvPicPr>
          <p:cNvPr id="38" name="Picture 37" descr="Image result for azure active directory">
            <a:extLst>
              <a:ext uri="{FF2B5EF4-FFF2-40B4-BE49-F238E27FC236}">
                <a16:creationId xmlns:a16="http://schemas.microsoft.com/office/drawing/2014/main" id="{C2A335DF-7D4E-4193-BFD3-6F7B45D35D12}"/>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22532" r="22015"/>
          <a:stretch/>
        </p:blipFill>
        <p:spPr bwMode="auto">
          <a:xfrm>
            <a:off x="10665216" y="734818"/>
            <a:ext cx="513379" cy="48603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882BD08F-B6C9-4BDA-93EB-61E28DFB69D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737758" y="3620733"/>
            <a:ext cx="1367185" cy="1570714"/>
          </a:xfrm>
          <a:prstGeom prst="rect">
            <a:avLst/>
          </a:prstGeom>
        </p:spPr>
      </p:pic>
      <p:sp>
        <p:nvSpPr>
          <p:cNvPr id="138" name="Rectangle 137">
            <a:extLst>
              <a:ext uri="{FF2B5EF4-FFF2-40B4-BE49-F238E27FC236}">
                <a16:creationId xmlns:a16="http://schemas.microsoft.com/office/drawing/2014/main" id="{DC982734-6886-45DE-B16D-5FF7C27B02E1}"/>
              </a:ext>
            </a:extLst>
          </p:cNvPr>
          <p:cNvSpPr/>
          <p:nvPr/>
        </p:nvSpPr>
        <p:spPr>
          <a:xfrm>
            <a:off x="3584378" y="703449"/>
            <a:ext cx="2252759" cy="2597590"/>
          </a:xfrm>
          <a:prstGeom prst="rect">
            <a:avLst/>
          </a:prstGeom>
          <a:solidFill>
            <a:schemeClr val="accent5">
              <a:lumMod val="20000"/>
              <a:lumOff val="80000"/>
            </a:schemeClr>
          </a:solidFill>
          <a:ln w="3175">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FCB3A7F9-816A-4FD4-B09E-1029A7F49DED}"/>
              </a:ext>
            </a:extLst>
          </p:cNvPr>
          <p:cNvSpPr/>
          <p:nvPr/>
        </p:nvSpPr>
        <p:spPr>
          <a:xfrm>
            <a:off x="3853690" y="947832"/>
            <a:ext cx="1689162" cy="1940686"/>
          </a:xfrm>
          <a:prstGeom prst="rect">
            <a:avLst/>
          </a:prstGeom>
          <a:solidFill>
            <a:schemeClr val="bg1"/>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0" name="Group 139">
            <a:extLst>
              <a:ext uri="{FF2B5EF4-FFF2-40B4-BE49-F238E27FC236}">
                <a16:creationId xmlns:a16="http://schemas.microsoft.com/office/drawing/2014/main" id="{11E39CC1-59A0-4590-8329-7EF0CD4B8A2C}"/>
              </a:ext>
            </a:extLst>
          </p:cNvPr>
          <p:cNvGrpSpPr/>
          <p:nvPr/>
        </p:nvGrpSpPr>
        <p:grpSpPr>
          <a:xfrm>
            <a:off x="4084463" y="2536931"/>
            <a:ext cx="672381" cy="719329"/>
            <a:chOff x="4304496" y="1902083"/>
            <a:chExt cx="372619" cy="375040"/>
          </a:xfrm>
        </p:grpSpPr>
        <p:sp>
          <p:nvSpPr>
            <p:cNvPr id="148" name="Rectangle 147">
              <a:extLst>
                <a:ext uri="{FF2B5EF4-FFF2-40B4-BE49-F238E27FC236}">
                  <a16:creationId xmlns:a16="http://schemas.microsoft.com/office/drawing/2014/main" id="{2AC7D46F-7DBB-46D3-8539-3D321E10CA42}"/>
                </a:ext>
              </a:extLst>
            </p:cNvPr>
            <p:cNvSpPr/>
            <p:nvPr/>
          </p:nvSpPr>
          <p:spPr>
            <a:xfrm>
              <a:off x="4304496" y="1931626"/>
              <a:ext cx="372617" cy="30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9" name="Picture 2" descr="Image result for azure resource group">
              <a:extLst>
                <a:ext uri="{FF2B5EF4-FFF2-40B4-BE49-F238E27FC236}">
                  <a16:creationId xmlns:a16="http://schemas.microsoft.com/office/drawing/2014/main" id="{594CAFD6-EE2A-47A4-9DE9-70E32EFC3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497" y="1902083"/>
              <a:ext cx="372618" cy="375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1" name="Group 140">
            <a:extLst>
              <a:ext uri="{FF2B5EF4-FFF2-40B4-BE49-F238E27FC236}">
                <a16:creationId xmlns:a16="http://schemas.microsoft.com/office/drawing/2014/main" id="{1246C258-F0AD-4278-A7C5-163BB84582A6}"/>
              </a:ext>
            </a:extLst>
          </p:cNvPr>
          <p:cNvGrpSpPr/>
          <p:nvPr/>
        </p:nvGrpSpPr>
        <p:grpSpPr>
          <a:xfrm>
            <a:off x="4084463" y="1101595"/>
            <a:ext cx="502699" cy="753627"/>
            <a:chOff x="5993698" y="1278568"/>
            <a:chExt cx="823601" cy="1234714"/>
          </a:xfrm>
        </p:grpSpPr>
        <p:grpSp>
          <p:nvGrpSpPr>
            <p:cNvPr id="144" name="WebApp">
              <a:extLst>
                <a:ext uri="{FF2B5EF4-FFF2-40B4-BE49-F238E27FC236}">
                  <a16:creationId xmlns:a16="http://schemas.microsoft.com/office/drawing/2014/main" id="{238CFBFC-C8D1-4A3C-8FC7-70498012F03D}"/>
                </a:ext>
              </a:extLst>
            </p:cNvPr>
            <p:cNvGrpSpPr/>
            <p:nvPr/>
          </p:nvGrpSpPr>
          <p:grpSpPr>
            <a:xfrm>
              <a:off x="5993698" y="1677672"/>
              <a:ext cx="823601" cy="835610"/>
              <a:chOff x="419100" y="359327"/>
              <a:chExt cx="2190961" cy="2222911"/>
            </a:xfrm>
          </p:grpSpPr>
          <p:sp>
            <p:nvSpPr>
              <p:cNvPr id="146" name="Rectangle 145">
                <a:extLst>
                  <a:ext uri="{FF2B5EF4-FFF2-40B4-BE49-F238E27FC236}">
                    <a16:creationId xmlns:a16="http://schemas.microsoft.com/office/drawing/2014/main" id="{A3EEB406-B5FA-4FB7-A23A-84051C155B00}"/>
                  </a:ext>
                </a:extLst>
              </p:cNvPr>
              <p:cNvSpPr/>
              <p:nvPr/>
            </p:nvSpPr>
            <p:spPr>
              <a:xfrm>
                <a:off x="419100" y="359327"/>
                <a:ext cx="2160000" cy="2222911"/>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47" name="Picture 146" descr="Image result for azure webapp">
                <a:extLst>
                  <a:ext uri="{FF2B5EF4-FFF2-40B4-BE49-F238E27FC236}">
                    <a16:creationId xmlns:a16="http://schemas.microsoft.com/office/drawing/2014/main" id="{B931C5C2-6E8D-4B18-B068-53AE458512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61" y="380294"/>
                <a:ext cx="2160000" cy="2160000"/>
              </a:xfrm>
              <a:prstGeom prst="rect">
                <a:avLst/>
              </a:prstGeom>
              <a:noFill/>
              <a:extLst>
                <a:ext uri="{909E8E84-426E-40DD-AFC4-6F175D3DCCD1}">
                  <a14:hiddenFill xmlns:a14="http://schemas.microsoft.com/office/drawing/2010/main">
                    <a:solidFill>
                      <a:srgbClr val="FFFFFF"/>
                    </a:solidFill>
                  </a14:hiddenFill>
                </a:ext>
              </a:extLst>
            </p:spPr>
          </p:pic>
        </p:grpSp>
        <p:sp>
          <p:nvSpPr>
            <p:cNvPr id="145" name="Partial Circle 144">
              <a:extLst>
                <a:ext uri="{FF2B5EF4-FFF2-40B4-BE49-F238E27FC236}">
                  <a16:creationId xmlns:a16="http://schemas.microsoft.com/office/drawing/2014/main" id="{039E0DAB-C26A-4336-AA89-2B1AEA463084}"/>
                </a:ext>
              </a:extLst>
            </p:cNvPr>
            <p:cNvSpPr>
              <a:spLocks noChangeAspect="1"/>
            </p:cNvSpPr>
            <p:nvPr/>
          </p:nvSpPr>
          <p:spPr>
            <a:xfrm rot="10800000">
              <a:off x="5995942" y="1278568"/>
              <a:ext cx="811961" cy="811961"/>
            </a:xfrm>
            <a:prstGeom prst="pie">
              <a:avLst>
                <a:gd name="adj1" fmla="val 0"/>
                <a:gd name="adj2" fmla="val 10799505"/>
              </a:avLst>
            </a:prstGeom>
            <a:ln w="190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grpSp>
      <p:pic>
        <p:nvPicPr>
          <p:cNvPr id="142" name="Picture 141">
            <a:extLst>
              <a:ext uri="{FF2B5EF4-FFF2-40B4-BE49-F238E27FC236}">
                <a16:creationId xmlns:a16="http://schemas.microsoft.com/office/drawing/2014/main" id="{850859BB-281D-46D3-88F2-EE98CC6F8B1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154" b="97885" l="3871" r="96559">
                        <a14:foregroundMark x1="18065" y1="23846" x2="9462" y2="41923"/>
                        <a14:foregroundMark x1="9462" y1="41923" x2="6882" y2="63846"/>
                        <a14:foregroundMark x1="6882" y1="63846" x2="16774" y2="82115"/>
                        <a14:foregroundMark x1="16774" y1="82115" x2="36344" y2="93077"/>
                        <a14:foregroundMark x1="36344" y1="93077" x2="59785" y2="95192"/>
                        <a14:foregroundMark x1="59785" y1="95192" x2="79355" y2="85577"/>
                        <a14:foregroundMark x1="79355" y1="85577" x2="90108" y2="67885"/>
                        <a14:foregroundMark x1="90108" y1="67885" x2="92258" y2="47115"/>
                        <a14:foregroundMark x1="92258" y1="47115" x2="84086" y2="26731"/>
                        <a14:foregroundMark x1="35699" y1="10962" x2="58495" y2="5577"/>
                        <a14:foregroundMark x1="58495" y1="5577" x2="66022" y2="10962"/>
                        <a14:foregroundMark x1="45591" y1="1346" x2="55699" y2="1923"/>
                        <a14:foregroundMark x1="20000" y1="19808" x2="20000" y2="19808"/>
                        <a14:foregroundMark x1="4301" y1="41731" x2="4301" y2="63654"/>
                        <a14:foregroundMark x1="33118" y1="94038" x2="54839" y2="97885"/>
                        <a14:foregroundMark x1="54839" y1="97885" x2="66237" y2="92692"/>
                        <a14:foregroundMark x1="96559" y1="64615" x2="96129" y2="46538"/>
                      </a14:backgroundRemoval>
                    </a14:imgEffect>
                  </a14:imgLayer>
                </a14:imgProps>
              </a:ext>
            </a:extLst>
          </a:blip>
          <a:stretch>
            <a:fillRect/>
          </a:stretch>
        </p:blipFill>
        <p:spPr>
          <a:xfrm>
            <a:off x="4868753" y="1217348"/>
            <a:ext cx="495595" cy="554214"/>
          </a:xfrm>
          <a:prstGeom prst="rect">
            <a:avLst/>
          </a:prstGeom>
        </p:spPr>
      </p:pic>
      <p:pic>
        <p:nvPicPr>
          <p:cNvPr id="143" name="Picture 142">
            <a:extLst>
              <a:ext uri="{FF2B5EF4-FFF2-40B4-BE49-F238E27FC236}">
                <a16:creationId xmlns:a16="http://schemas.microsoft.com/office/drawing/2014/main" id="{6DADE853-BBA9-4D2B-AC57-5D3C145BF7E9}"/>
              </a:ext>
            </a:extLst>
          </p:cNvPr>
          <p:cNvPicPr>
            <a:picLocks noChangeAspect="1"/>
          </p:cNvPicPr>
          <p:nvPr/>
        </p:nvPicPr>
        <p:blipFill>
          <a:blip r:embed="rId7"/>
          <a:stretch>
            <a:fillRect/>
          </a:stretch>
        </p:blipFill>
        <p:spPr>
          <a:xfrm>
            <a:off x="4868753" y="1918175"/>
            <a:ext cx="495595" cy="730607"/>
          </a:xfrm>
          <a:prstGeom prst="rect">
            <a:avLst/>
          </a:prstGeom>
        </p:spPr>
      </p:pic>
      <p:sp>
        <p:nvSpPr>
          <p:cNvPr id="151" name="Rectangle 150">
            <a:extLst>
              <a:ext uri="{FF2B5EF4-FFF2-40B4-BE49-F238E27FC236}">
                <a16:creationId xmlns:a16="http://schemas.microsoft.com/office/drawing/2014/main" id="{54DDF4AA-BDC6-4FCA-AB8C-56D6FC0E8F40}"/>
              </a:ext>
            </a:extLst>
          </p:cNvPr>
          <p:cNvSpPr/>
          <p:nvPr/>
        </p:nvSpPr>
        <p:spPr>
          <a:xfrm>
            <a:off x="1184604" y="3406793"/>
            <a:ext cx="2252759" cy="2597590"/>
          </a:xfrm>
          <a:prstGeom prst="rect">
            <a:avLst/>
          </a:prstGeom>
          <a:solidFill>
            <a:schemeClr val="accent5">
              <a:lumMod val="20000"/>
              <a:lumOff val="80000"/>
            </a:schemeClr>
          </a:solidFill>
          <a:ln w="3175">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8B8D760F-6FB3-4B31-B1D2-F9D4005F3F70}"/>
              </a:ext>
            </a:extLst>
          </p:cNvPr>
          <p:cNvSpPr/>
          <p:nvPr/>
        </p:nvSpPr>
        <p:spPr>
          <a:xfrm>
            <a:off x="1453916" y="3651176"/>
            <a:ext cx="1689162" cy="1940686"/>
          </a:xfrm>
          <a:prstGeom prst="rect">
            <a:avLst/>
          </a:prstGeom>
          <a:solidFill>
            <a:schemeClr val="bg1"/>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3" name="Group 152">
            <a:extLst>
              <a:ext uri="{FF2B5EF4-FFF2-40B4-BE49-F238E27FC236}">
                <a16:creationId xmlns:a16="http://schemas.microsoft.com/office/drawing/2014/main" id="{2531DB3A-4EE5-4873-9327-8DB6AAB5CE9C}"/>
              </a:ext>
            </a:extLst>
          </p:cNvPr>
          <p:cNvGrpSpPr/>
          <p:nvPr/>
        </p:nvGrpSpPr>
        <p:grpSpPr>
          <a:xfrm>
            <a:off x="1684689" y="5240275"/>
            <a:ext cx="672381" cy="719329"/>
            <a:chOff x="4304496" y="1902083"/>
            <a:chExt cx="372619" cy="375040"/>
          </a:xfrm>
        </p:grpSpPr>
        <p:sp>
          <p:nvSpPr>
            <p:cNvPr id="161" name="Rectangle 160">
              <a:extLst>
                <a:ext uri="{FF2B5EF4-FFF2-40B4-BE49-F238E27FC236}">
                  <a16:creationId xmlns:a16="http://schemas.microsoft.com/office/drawing/2014/main" id="{7D7CA01E-DA5D-4B83-BC93-44015EFCA4E5}"/>
                </a:ext>
              </a:extLst>
            </p:cNvPr>
            <p:cNvSpPr/>
            <p:nvPr/>
          </p:nvSpPr>
          <p:spPr>
            <a:xfrm>
              <a:off x="4304496" y="1931626"/>
              <a:ext cx="372617" cy="30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2" name="Picture 2" descr="Image result for azure resource group">
              <a:extLst>
                <a:ext uri="{FF2B5EF4-FFF2-40B4-BE49-F238E27FC236}">
                  <a16:creationId xmlns:a16="http://schemas.microsoft.com/office/drawing/2014/main" id="{007A4DE2-4BC6-4217-977F-0889206D0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497" y="1902083"/>
              <a:ext cx="372618" cy="375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4" name="Group 153">
            <a:extLst>
              <a:ext uri="{FF2B5EF4-FFF2-40B4-BE49-F238E27FC236}">
                <a16:creationId xmlns:a16="http://schemas.microsoft.com/office/drawing/2014/main" id="{7E235B14-C7EE-40EC-A99B-AD01829C4EA6}"/>
              </a:ext>
            </a:extLst>
          </p:cNvPr>
          <p:cNvGrpSpPr/>
          <p:nvPr/>
        </p:nvGrpSpPr>
        <p:grpSpPr>
          <a:xfrm>
            <a:off x="1684689" y="3804939"/>
            <a:ext cx="502699" cy="753627"/>
            <a:chOff x="5993698" y="1278568"/>
            <a:chExt cx="823601" cy="1234714"/>
          </a:xfrm>
        </p:grpSpPr>
        <p:grpSp>
          <p:nvGrpSpPr>
            <p:cNvPr id="157" name="WebApp">
              <a:extLst>
                <a:ext uri="{FF2B5EF4-FFF2-40B4-BE49-F238E27FC236}">
                  <a16:creationId xmlns:a16="http://schemas.microsoft.com/office/drawing/2014/main" id="{8870DD09-04EB-489A-ADF0-252F685846F4}"/>
                </a:ext>
              </a:extLst>
            </p:cNvPr>
            <p:cNvGrpSpPr/>
            <p:nvPr/>
          </p:nvGrpSpPr>
          <p:grpSpPr>
            <a:xfrm>
              <a:off x="5993698" y="1677672"/>
              <a:ext cx="823601" cy="835610"/>
              <a:chOff x="419100" y="359327"/>
              <a:chExt cx="2190961" cy="2222911"/>
            </a:xfrm>
          </p:grpSpPr>
          <p:sp>
            <p:nvSpPr>
              <p:cNvPr id="159" name="Rectangle 158">
                <a:extLst>
                  <a:ext uri="{FF2B5EF4-FFF2-40B4-BE49-F238E27FC236}">
                    <a16:creationId xmlns:a16="http://schemas.microsoft.com/office/drawing/2014/main" id="{2E7831BA-BE47-439C-A8BD-3D9FCDD5F303}"/>
                  </a:ext>
                </a:extLst>
              </p:cNvPr>
              <p:cNvSpPr/>
              <p:nvPr/>
            </p:nvSpPr>
            <p:spPr>
              <a:xfrm>
                <a:off x="419100" y="359327"/>
                <a:ext cx="2160000" cy="2222911"/>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60" name="Picture 159" descr="Image result for azure webapp">
                <a:extLst>
                  <a:ext uri="{FF2B5EF4-FFF2-40B4-BE49-F238E27FC236}">
                    <a16:creationId xmlns:a16="http://schemas.microsoft.com/office/drawing/2014/main" id="{B2818151-01D4-4F8A-AC9E-0490506030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61" y="380294"/>
                <a:ext cx="2160000" cy="2160000"/>
              </a:xfrm>
              <a:prstGeom prst="rect">
                <a:avLst/>
              </a:prstGeom>
              <a:noFill/>
              <a:extLst>
                <a:ext uri="{909E8E84-426E-40DD-AFC4-6F175D3DCCD1}">
                  <a14:hiddenFill xmlns:a14="http://schemas.microsoft.com/office/drawing/2010/main">
                    <a:solidFill>
                      <a:srgbClr val="FFFFFF"/>
                    </a:solidFill>
                  </a14:hiddenFill>
                </a:ext>
              </a:extLst>
            </p:spPr>
          </p:pic>
        </p:grpSp>
        <p:sp>
          <p:nvSpPr>
            <p:cNvPr id="158" name="Partial Circle 157">
              <a:extLst>
                <a:ext uri="{FF2B5EF4-FFF2-40B4-BE49-F238E27FC236}">
                  <a16:creationId xmlns:a16="http://schemas.microsoft.com/office/drawing/2014/main" id="{B749A228-E160-4CA9-B917-02566A881120}"/>
                </a:ext>
              </a:extLst>
            </p:cNvPr>
            <p:cNvSpPr>
              <a:spLocks noChangeAspect="1"/>
            </p:cNvSpPr>
            <p:nvPr/>
          </p:nvSpPr>
          <p:spPr>
            <a:xfrm rot="10800000">
              <a:off x="5995942" y="1278568"/>
              <a:ext cx="811961" cy="811961"/>
            </a:xfrm>
            <a:prstGeom prst="pie">
              <a:avLst>
                <a:gd name="adj1" fmla="val 0"/>
                <a:gd name="adj2" fmla="val 10799505"/>
              </a:avLst>
            </a:prstGeom>
            <a:ln w="190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grpSp>
      <p:pic>
        <p:nvPicPr>
          <p:cNvPr id="155" name="Picture 154">
            <a:extLst>
              <a:ext uri="{FF2B5EF4-FFF2-40B4-BE49-F238E27FC236}">
                <a16:creationId xmlns:a16="http://schemas.microsoft.com/office/drawing/2014/main" id="{B5F5A7E1-903E-4591-8224-6E82356E7CE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154" b="97885" l="3871" r="96559">
                        <a14:foregroundMark x1="18065" y1="23846" x2="9462" y2="41923"/>
                        <a14:foregroundMark x1="9462" y1="41923" x2="6882" y2="63846"/>
                        <a14:foregroundMark x1="6882" y1="63846" x2="16774" y2="82115"/>
                        <a14:foregroundMark x1="16774" y1="82115" x2="36344" y2="93077"/>
                        <a14:foregroundMark x1="36344" y1="93077" x2="59785" y2="95192"/>
                        <a14:foregroundMark x1="59785" y1="95192" x2="79355" y2="85577"/>
                        <a14:foregroundMark x1="79355" y1="85577" x2="90108" y2="67885"/>
                        <a14:foregroundMark x1="90108" y1="67885" x2="92258" y2="47115"/>
                        <a14:foregroundMark x1="92258" y1="47115" x2="84086" y2="26731"/>
                        <a14:foregroundMark x1="35699" y1="10962" x2="58495" y2="5577"/>
                        <a14:foregroundMark x1="58495" y1="5577" x2="66022" y2="10962"/>
                        <a14:foregroundMark x1="45591" y1="1346" x2="55699" y2="1923"/>
                        <a14:foregroundMark x1="20000" y1="19808" x2="20000" y2="19808"/>
                        <a14:foregroundMark x1="4301" y1="41731" x2="4301" y2="63654"/>
                        <a14:foregroundMark x1="33118" y1="94038" x2="54839" y2="97885"/>
                        <a14:foregroundMark x1="54839" y1="97885" x2="66237" y2="92692"/>
                        <a14:foregroundMark x1="96559" y1="64615" x2="96129" y2="46538"/>
                      </a14:backgroundRemoval>
                    </a14:imgEffect>
                  </a14:imgLayer>
                </a14:imgProps>
              </a:ext>
            </a:extLst>
          </a:blip>
          <a:stretch>
            <a:fillRect/>
          </a:stretch>
        </p:blipFill>
        <p:spPr>
          <a:xfrm>
            <a:off x="2468979" y="3920692"/>
            <a:ext cx="495595" cy="554214"/>
          </a:xfrm>
          <a:prstGeom prst="rect">
            <a:avLst/>
          </a:prstGeom>
        </p:spPr>
      </p:pic>
      <p:pic>
        <p:nvPicPr>
          <p:cNvPr id="156" name="Picture 155">
            <a:extLst>
              <a:ext uri="{FF2B5EF4-FFF2-40B4-BE49-F238E27FC236}">
                <a16:creationId xmlns:a16="http://schemas.microsoft.com/office/drawing/2014/main" id="{9F75C6D5-1568-41FC-A132-ECCF5C71F285}"/>
              </a:ext>
            </a:extLst>
          </p:cNvPr>
          <p:cNvPicPr>
            <a:picLocks noChangeAspect="1"/>
          </p:cNvPicPr>
          <p:nvPr/>
        </p:nvPicPr>
        <p:blipFill>
          <a:blip r:embed="rId7"/>
          <a:stretch>
            <a:fillRect/>
          </a:stretch>
        </p:blipFill>
        <p:spPr>
          <a:xfrm>
            <a:off x="2468979" y="4621519"/>
            <a:ext cx="495595" cy="730607"/>
          </a:xfrm>
          <a:prstGeom prst="rect">
            <a:avLst/>
          </a:prstGeom>
        </p:spPr>
      </p:pic>
      <p:sp>
        <p:nvSpPr>
          <p:cNvPr id="164" name="Rectangle 163">
            <a:extLst>
              <a:ext uri="{FF2B5EF4-FFF2-40B4-BE49-F238E27FC236}">
                <a16:creationId xmlns:a16="http://schemas.microsoft.com/office/drawing/2014/main" id="{2513D7DD-735F-4C62-BE68-7A4421CE0F1C}"/>
              </a:ext>
            </a:extLst>
          </p:cNvPr>
          <p:cNvSpPr/>
          <p:nvPr/>
        </p:nvSpPr>
        <p:spPr>
          <a:xfrm>
            <a:off x="3584378" y="3406793"/>
            <a:ext cx="2252759" cy="2597590"/>
          </a:xfrm>
          <a:prstGeom prst="rect">
            <a:avLst/>
          </a:prstGeom>
          <a:solidFill>
            <a:schemeClr val="accent5">
              <a:lumMod val="20000"/>
              <a:lumOff val="80000"/>
            </a:schemeClr>
          </a:solidFill>
          <a:ln w="3175">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EB1DAE2D-4264-4591-8984-3C8E271A879E}"/>
              </a:ext>
            </a:extLst>
          </p:cNvPr>
          <p:cNvSpPr/>
          <p:nvPr/>
        </p:nvSpPr>
        <p:spPr>
          <a:xfrm>
            <a:off x="3853690" y="3651176"/>
            <a:ext cx="1689162" cy="1940686"/>
          </a:xfrm>
          <a:prstGeom prst="rect">
            <a:avLst/>
          </a:prstGeom>
          <a:solidFill>
            <a:schemeClr val="bg1"/>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6" name="Group 165">
            <a:extLst>
              <a:ext uri="{FF2B5EF4-FFF2-40B4-BE49-F238E27FC236}">
                <a16:creationId xmlns:a16="http://schemas.microsoft.com/office/drawing/2014/main" id="{9FC4671A-CCDF-46BA-B923-B2C22666411D}"/>
              </a:ext>
            </a:extLst>
          </p:cNvPr>
          <p:cNvGrpSpPr/>
          <p:nvPr/>
        </p:nvGrpSpPr>
        <p:grpSpPr>
          <a:xfrm>
            <a:off x="4084463" y="5240275"/>
            <a:ext cx="672381" cy="719329"/>
            <a:chOff x="4304496" y="1902083"/>
            <a:chExt cx="372619" cy="375040"/>
          </a:xfrm>
        </p:grpSpPr>
        <p:sp>
          <p:nvSpPr>
            <p:cNvPr id="174" name="Rectangle 173">
              <a:extLst>
                <a:ext uri="{FF2B5EF4-FFF2-40B4-BE49-F238E27FC236}">
                  <a16:creationId xmlns:a16="http://schemas.microsoft.com/office/drawing/2014/main" id="{1E2C86C2-5A4B-4372-A0DA-F9C409E8F921}"/>
                </a:ext>
              </a:extLst>
            </p:cNvPr>
            <p:cNvSpPr/>
            <p:nvPr/>
          </p:nvSpPr>
          <p:spPr>
            <a:xfrm>
              <a:off x="4304496" y="1931626"/>
              <a:ext cx="372617" cy="30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5" name="Picture 2" descr="Image result for azure resource group">
              <a:extLst>
                <a:ext uri="{FF2B5EF4-FFF2-40B4-BE49-F238E27FC236}">
                  <a16:creationId xmlns:a16="http://schemas.microsoft.com/office/drawing/2014/main" id="{89D1900E-08AF-42BE-8FC2-E79A196C0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497" y="1902083"/>
              <a:ext cx="372618" cy="375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7" name="Group 166">
            <a:extLst>
              <a:ext uri="{FF2B5EF4-FFF2-40B4-BE49-F238E27FC236}">
                <a16:creationId xmlns:a16="http://schemas.microsoft.com/office/drawing/2014/main" id="{43A7DBE8-D4B5-4923-8015-3579A4035C49}"/>
              </a:ext>
            </a:extLst>
          </p:cNvPr>
          <p:cNvGrpSpPr/>
          <p:nvPr/>
        </p:nvGrpSpPr>
        <p:grpSpPr>
          <a:xfrm>
            <a:off x="4084463" y="3804939"/>
            <a:ext cx="502699" cy="753627"/>
            <a:chOff x="5993698" y="1278568"/>
            <a:chExt cx="823601" cy="1234714"/>
          </a:xfrm>
        </p:grpSpPr>
        <p:grpSp>
          <p:nvGrpSpPr>
            <p:cNvPr id="170" name="WebApp">
              <a:extLst>
                <a:ext uri="{FF2B5EF4-FFF2-40B4-BE49-F238E27FC236}">
                  <a16:creationId xmlns:a16="http://schemas.microsoft.com/office/drawing/2014/main" id="{ACE4502A-DFE5-4260-B32F-CD71431025F9}"/>
                </a:ext>
              </a:extLst>
            </p:cNvPr>
            <p:cNvGrpSpPr/>
            <p:nvPr/>
          </p:nvGrpSpPr>
          <p:grpSpPr>
            <a:xfrm>
              <a:off x="5993698" y="1677672"/>
              <a:ext cx="823601" cy="835610"/>
              <a:chOff x="419100" y="359327"/>
              <a:chExt cx="2190961" cy="2222911"/>
            </a:xfrm>
          </p:grpSpPr>
          <p:sp>
            <p:nvSpPr>
              <p:cNvPr id="172" name="Rectangle 171">
                <a:extLst>
                  <a:ext uri="{FF2B5EF4-FFF2-40B4-BE49-F238E27FC236}">
                    <a16:creationId xmlns:a16="http://schemas.microsoft.com/office/drawing/2014/main" id="{B70912F3-C338-4AC6-AAED-01D45D433EA9}"/>
                  </a:ext>
                </a:extLst>
              </p:cNvPr>
              <p:cNvSpPr/>
              <p:nvPr/>
            </p:nvSpPr>
            <p:spPr>
              <a:xfrm>
                <a:off x="419100" y="359327"/>
                <a:ext cx="2160000" cy="2222911"/>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73" name="Picture 172" descr="Image result for azure webapp">
                <a:extLst>
                  <a:ext uri="{FF2B5EF4-FFF2-40B4-BE49-F238E27FC236}">
                    <a16:creationId xmlns:a16="http://schemas.microsoft.com/office/drawing/2014/main" id="{4F192A10-56E7-40D6-8537-57A1EDF4B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61" y="380294"/>
                <a:ext cx="2160000" cy="2160000"/>
              </a:xfrm>
              <a:prstGeom prst="rect">
                <a:avLst/>
              </a:prstGeom>
              <a:noFill/>
              <a:extLst>
                <a:ext uri="{909E8E84-426E-40DD-AFC4-6F175D3DCCD1}">
                  <a14:hiddenFill xmlns:a14="http://schemas.microsoft.com/office/drawing/2010/main">
                    <a:solidFill>
                      <a:srgbClr val="FFFFFF"/>
                    </a:solidFill>
                  </a14:hiddenFill>
                </a:ext>
              </a:extLst>
            </p:spPr>
          </p:pic>
        </p:grpSp>
        <p:sp>
          <p:nvSpPr>
            <p:cNvPr id="171" name="Partial Circle 170">
              <a:extLst>
                <a:ext uri="{FF2B5EF4-FFF2-40B4-BE49-F238E27FC236}">
                  <a16:creationId xmlns:a16="http://schemas.microsoft.com/office/drawing/2014/main" id="{562FEFDD-296B-4CB0-BFD5-415E5ACFD951}"/>
                </a:ext>
              </a:extLst>
            </p:cNvPr>
            <p:cNvSpPr>
              <a:spLocks noChangeAspect="1"/>
            </p:cNvSpPr>
            <p:nvPr/>
          </p:nvSpPr>
          <p:spPr>
            <a:xfrm rot="10800000">
              <a:off x="5995942" y="1278568"/>
              <a:ext cx="811961" cy="811961"/>
            </a:xfrm>
            <a:prstGeom prst="pie">
              <a:avLst>
                <a:gd name="adj1" fmla="val 0"/>
                <a:gd name="adj2" fmla="val 10799505"/>
              </a:avLst>
            </a:prstGeom>
            <a:ln w="190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grpSp>
      <p:pic>
        <p:nvPicPr>
          <p:cNvPr id="168" name="Picture 167">
            <a:extLst>
              <a:ext uri="{FF2B5EF4-FFF2-40B4-BE49-F238E27FC236}">
                <a16:creationId xmlns:a16="http://schemas.microsoft.com/office/drawing/2014/main" id="{86816243-9548-4424-B1A9-F42861BC3F4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154" b="97885" l="3871" r="96559">
                        <a14:foregroundMark x1="18065" y1="23846" x2="9462" y2="41923"/>
                        <a14:foregroundMark x1="9462" y1="41923" x2="6882" y2="63846"/>
                        <a14:foregroundMark x1="6882" y1="63846" x2="16774" y2="82115"/>
                        <a14:foregroundMark x1="16774" y1="82115" x2="36344" y2="93077"/>
                        <a14:foregroundMark x1="36344" y1="93077" x2="59785" y2="95192"/>
                        <a14:foregroundMark x1="59785" y1="95192" x2="79355" y2="85577"/>
                        <a14:foregroundMark x1="79355" y1="85577" x2="90108" y2="67885"/>
                        <a14:foregroundMark x1="90108" y1="67885" x2="92258" y2="47115"/>
                        <a14:foregroundMark x1="92258" y1="47115" x2="84086" y2="26731"/>
                        <a14:foregroundMark x1="35699" y1="10962" x2="58495" y2="5577"/>
                        <a14:foregroundMark x1="58495" y1="5577" x2="66022" y2="10962"/>
                        <a14:foregroundMark x1="45591" y1="1346" x2="55699" y2="1923"/>
                        <a14:foregroundMark x1="20000" y1="19808" x2="20000" y2="19808"/>
                        <a14:foregroundMark x1="4301" y1="41731" x2="4301" y2="63654"/>
                        <a14:foregroundMark x1="33118" y1="94038" x2="54839" y2="97885"/>
                        <a14:foregroundMark x1="54839" y1="97885" x2="66237" y2="92692"/>
                        <a14:foregroundMark x1="96559" y1="64615" x2="96129" y2="46538"/>
                      </a14:backgroundRemoval>
                    </a14:imgEffect>
                  </a14:imgLayer>
                </a14:imgProps>
              </a:ext>
            </a:extLst>
          </a:blip>
          <a:stretch>
            <a:fillRect/>
          </a:stretch>
        </p:blipFill>
        <p:spPr>
          <a:xfrm>
            <a:off x="4868753" y="3920692"/>
            <a:ext cx="495595" cy="554214"/>
          </a:xfrm>
          <a:prstGeom prst="rect">
            <a:avLst/>
          </a:prstGeom>
        </p:spPr>
      </p:pic>
      <p:pic>
        <p:nvPicPr>
          <p:cNvPr id="169" name="Picture 168">
            <a:extLst>
              <a:ext uri="{FF2B5EF4-FFF2-40B4-BE49-F238E27FC236}">
                <a16:creationId xmlns:a16="http://schemas.microsoft.com/office/drawing/2014/main" id="{51479DD1-240E-4031-860D-84A82567E87A}"/>
              </a:ext>
            </a:extLst>
          </p:cNvPr>
          <p:cNvPicPr>
            <a:picLocks noChangeAspect="1"/>
          </p:cNvPicPr>
          <p:nvPr/>
        </p:nvPicPr>
        <p:blipFill>
          <a:blip r:embed="rId7"/>
          <a:stretch>
            <a:fillRect/>
          </a:stretch>
        </p:blipFill>
        <p:spPr>
          <a:xfrm>
            <a:off x="4868753" y="4621519"/>
            <a:ext cx="495595" cy="730607"/>
          </a:xfrm>
          <a:prstGeom prst="rect">
            <a:avLst/>
          </a:prstGeom>
        </p:spPr>
      </p:pic>
    </p:spTree>
    <p:extLst>
      <p:ext uri="{BB962C8B-B14F-4D97-AF65-F5344CB8AC3E}">
        <p14:creationId xmlns:p14="http://schemas.microsoft.com/office/powerpoint/2010/main" val="1925897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Blue Box">
            <a:extLst>
              <a:ext uri="{FF2B5EF4-FFF2-40B4-BE49-F238E27FC236}">
                <a16:creationId xmlns:a16="http://schemas.microsoft.com/office/drawing/2014/main" id="{3FBA3B3B-919B-40BE-B243-CFA3CA3759F4}"/>
              </a:ext>
            </a:extLst>
          </p:cNvPr>
          <p:cNvSpPr/>
          <p:nvPr/>
        </p:nvSpPr>
        <p:spPr>
          <a:xfrm>
            <a:off x="873050" y="2467000"/>
            <a:ext cx="3569626" cy="2853799"/>
          </a:xfrm>
          <a:prstGeom prst="roundRect">
            <a:avLst>
              <a:gd name="adj" fmla="val 9717"/>
            </a:avLst>
          </a:prstGeom>
          <a:solidFill>
            <a:schemeClr val="accent5">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C0EA811A-F4F2-4D71-820A-5EE1FD6977BB}"/>
              </a:ext>
            </a:extLst>
          </p:cNvPr>
          <p:cNvSpPr txBox="1"/>
          <p:nvPr/>
        </p:nvSpPr>
        <p:spPr>
          <a:xfrm>
            <a:off x="2493108" y="536874"/>
            <a:ext cx="7752861" cy="646331"/>
          </a:xfrm>
          <a:prstGeom prst="rect">
            <a:avLst/>
          </a:prstGeom>
          <a:noFill/>
        </p:spPr>
        <p:txBody>
          <a:bodyPr wrap="square" rtlCol="0">
            <a:spAutoFit/>
          </a:bodyPr>
          <a:lstStyle/>
          <a:p>
            <a:r>
              <a:rPr lang="en-GB" sz="3600" dirty="0"/>
              <a:t>Need Version Control on infrastructure</a:t>
            </a:r>
          </a:p>
        </p:txBody>
      </p:sp>
      <p:sp>
        <p:nvSpPr>
          <p:cNvPr id="4" name="TextBox 3">
            <a:extLst>
              <a:ext uri="{FF2B5EF4-FFF2-40B4-BE49-F238E27FC236}">
                <a16:creationId xmlns:a16="http://schemas.microsoft.com/office/drawing/2014/main" id="{F0A32593-2A28-41B6-AFEF-7C96415F8D8D}"/>
              </a:ext>
            </a:extLst>
          </p:cNvPr>
          <p:cNvSpPr txBox="1"/>
          <p:nvPr/>
        </p:nvSpPr>
        <p:spPr>
          <a:xfrm>
            <a:off x="3912705" y="5997960"/>
            <a:ext cx="4366589" cy="646331"/>
          </a:xfrm>
          <a:prstGeom prst="rect">
            <a:avLst/>
          </a:prstGeom>
          <a:noFill/>
        </p:spPr>
        <p:txBody>
          <a:bodyPr wrap="square" rtlCol="0">
            <a:spAutoFit/>
          </a:bodyPr>
          <a:lstStyle/>
          <a:p>
            <a:r>
              <a:rPr lang="en-GB" sz="3600" dirty="0"/>
              <a:t>Infrastructure as code</a:t>
            </a:r>
          </a:p>
        </p:txBody>
      </p:sp>
      <p:sp>
        <p:nvSpPr>
          <p:cNvPr id="34" name="Rectangle 33">
            <a:extLst>
              <a:ext uri="{FF2B5EF4-FFF2-40B4-BE49-F238E27FC236}">
                <a16:creationId xmlns:a16="http://schemas.microsoft.com/office/drawing/2014/main" id="{81A8E2FB-F7AD-4835-8D79-3EDBBFBCB4BC}"/>
              </a:ext>
            </a:extLst>
          </p:cNvPr>
          <p:cNvSpPr/>
          <p:nvPr/>
        </p:nvSpPr>
        <p:spPr>
          <a:xfrm>
            <a:off x="7731001" y="1685820"/>
            <a:ext cx="3385815" cy="388203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8" name="Partial Circle 37">
            <a:extLst>
              <a:ext uri="{FF2B5EF4-FFF2-40B4-BE49-F238E27FC236}">
                <a16:creationId xmlns:a16="http://schemas.microsoft.com/office/drawing/2014/main" id="{6CA1ED8A-6743-4C5B-8284-2EE328E80A1D}"/>
              </a:ext>
            </a:extLst>
          </p:cNvPr>
          <p:cNvSpPr>
            <a:spLocks noChangeAspect="1"/>
          </p:cNvSpPr>
          <p:nvPr/>
        </p:nvSpPr>
        <p:spPr>
          <a:xfrm rot="10800000">
            <a:off x="7834195" y="1902832"/>
            <a:ext cx="1066628" cy="1066627"/>
          </a:xfrm>
          <a:prstGeom prst="pie">
            <a:avLst>
              <a:gd name="adj1" fmla="val 0"/>
              <a:gd name="adj2" fmla="val 10799505"/>
            </a:avLst>
          </a:prstGeom>
          <a:ln w="190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sz="1200" dirty="0">
              <a:solidFill>
                <a:schemeClr val="tx1"/>
              </a:solidFill>
            </a:endParaRPr>
          </a:p>
          <a:p>
            <a:pPr algn="ctr"/>
            <a:endParaRPr lang="en-GB" sz="1200" dirty="0">
              <a:solidFill>
                <a:schemeClr val="tx1"/>
              </a:solidFill>
            </a:endParaRPr>
          </a:p>
        </p:txBody>
      </p:sp>
      <p:sp>
        <p:nvSpPr>
          <p:cNvPr id="40" name="Rectangle 39">
            <a:extLst>
              <a:ext uri="{FF2B5EF4-FFF2-40B4-BE49-F238E27FC236}">
                <a16:creationId xmlns:a16="http://schemas.microsoft.com/office/drawing/2014/main" id="{B127DE66-6063-4196-8C9E-F7D7F6F1A6FA}"/>
              </a:ext>
            </a:extLst>
          </p:cNvPr>
          <p:cNvSpPr/>
          <p:nvPr/>
        </p:nvSpPr>
        <p:spPr>
          <a:xfrm>
            <a:off x="7833847" y="2436146"/>
            <a:ext cx="1066627" cy="10666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sz="1200"/>
          </a:p>
        </p:txBody>
      </p:sp>
      <p:pic>
        <p:nvPicPr>
          <p:cNvPr id="41" name="Picture 40" descr="Image result for azure webapp">
            <a:extLst>
              <a:ext uri="{FF2B5EF4-FFF2-40B4-BE49-F238E27FC236}">
                <a16:creationId xmlns:a16="http://schemas.microsoft.com/office/drawing/2014/main" id="{1FF021FB-228F-49F7-9075-643C5346A8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3847" y="2436146"/>
            <a:ext cx="1066627" cy="10666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2AE56403-45FB-406F-BDC5-645366EE49AE}"/>
              </a:ext>
            </a:extLst>
          </p:cNvPr>
          <p:cNvPicPr>
            <a:picLocks noChangeAspect="1"/>
          </p:cNvPicPr>
          <p:nvPr/>
        </p:nvPicPr>
        <p:blipFill>
          <a:blip r:embed="rId4"/>
          <a:stretch>
            <a:fillRect/>
          </a:stretch>
        </p:blipFill>
        <p:spPr>
          <a:xfrm>
            <a:off x="9476441" y="2238755"/>
            <a:ext cx="1151931" cy="1244398"/>
          </a:xfrm>
          <a:prstGeom prst="rect">
            <a:avLst/>
          </a:prstGeom>
        </p:spPr>
      </p:pic>
      <p:pic>
        <p:nvPicPr>
          <p:cNvPr id="37" name="Picture 36">
            <a:extLst>
              <a:ext uri="{FF2B5EF4-FFF2-40B4-BE49-F238E27FC236}">
                <a16:creationId xmlns:a16="http://schemas.microsoft.com/office/drawing/2014/main" id="{A0274A11-2913-44D9-BA75-539B7BD2B552}"/>
              </a:ext>
            </a:extLst>
          </p:cNvPr>
          <p:cNvPicPr>
            <a:picLocks noChangeAspect="1"/>
          </p:cNvPicPr>
          <p:nvPr/>
        </p:nvPicPr>
        <p:blipFill>
          <a:blip r:embed="rId5"/>
          <a:stretch>
            <a:fillRect/>
          </a:stretch>
        </p:blipFill>
        <p:spPr>
          <a:xfrm>
            <a:off x="8324509" y="4036087"/>
            <a:ext cx="1151931" cy="1089009"/>
          </a:xfrm>
          <a:prstGeom prst="rect">
            <a:avLst/>
          </a:prstGeom>
        </p:spPr>
      </p:pic>
      <p:sp>
        <p:nvSpPr>
          <p:cNvPr id="33" name="Rectangle 32">
            <a:extLst>
              <a:ext uri="{FF2B5EF4-FFF2-40B4-BE49-F238E27FC236}">
                <a16:creationId xmlns:a16="http://schemas.microsoft.com/office/drawing/2014/main" id="{530B2A0F-81D3-4CCD-9A8D-9E145386ACA9}"/>
              </a:ext>
            </a:extLst>
          </p:cNvPr>
          <p:cNvSpPr/>
          <p:nvPr/>
        </p:nvSpPr>
        <p:spPr>
          <a:xfrm>
            <a:off x="7497188" y="1422780"/>
            <a:ext cx="3889828" cy="4362091"/>
          </a:xfrm>
          <a:prstGeom prst="rect">
            <a:avLst/>
          </a:prstGeom>
          <a:noFill/>
          <a:ln w="571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2" name="Application AzDops">
            <a:extLst>
              <a:ext uri="{FF2B5EF4-FFF2-40B4-BE49-F238E27FC236}">
                <a16:creationId xmlns:a16="http://schemas.microsoft.com/office/drawing/2014/main" id="{ECB75845-C03D-4AC6-B0B3-488707039FB9}"/>
              </a:ext>
            </a:extLst>
          </p:cNvPr>
          <p:cNvGrpSpPr/>
          <p:nvPr/>
        </p:nvGrpSpPr>
        <p:grpSpPr>
          <a:xfrm>
            <a:off x="866323" y="1387130"/>
            <a:ext cx="3593131" cy="3015175"/>
            <a:chOff x="5016000" y="1464734"/>
            <a:chExt cx="2160000" cy="2160000"/>
          </a:xfrm>
        </p:grpSpPr>
        <p:sp>
          <p:nvSpPr>
            <p:cNvPr id="43" name="Partial Circle 42">
              <a:extLst>
                <a:ext uri="{FF2B5EF4-FFF2-40B4-BE49-F238E27FC236}">
                  <a16:creationId xmlns:a16="http://schemas.microsoft.com/office/drawing/2014/main" id="{06D314F4-5CEB-4EEE-B246-15E0027A7BED}"/>
                </a:ext>
              </a:extLst>
            </p:cNvPr>
            <p:cNvSpPr>
              <a:spLocks noChangeAspect="1"/>
            </p:cNvSpPr>
            <p:nvPr/>
          </p:nvSpPr>
          <p:spPr>
            <a:xfrm rot="10800000">
              <a:off x="5016000" y="1464734"/>
              <a:ext cx="2160000" cy="2160000"/>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sz="1100" dirty="0">
                <a:solidFill>
                  <a:schemeClr val="tx1"/>
                </a:solidFill>
              </a:endParaRPr>
            </a:p>
            <a:p>
              <a:pPr algn="ctr"/>
              <a:endParaRPr lang="en-GB" sz="1100" dirty="0">
                <a:solidFill>
                  <a:schemeClr val="tx1"/>
                </a:solidFill>
              </a:endParaRPr>
            </a:p>
          </p:txBody>
        </p:sp>
        <p:sp>
          <p:nvSpPr>
            <p:cNvPr id="44" name="TextBox 43">
              <a:extLst>
                <a:ext uri="{FF2B5EF4-FFF2-40B4-BE49-F238E27FC236}">
                  <a16:creationId xmlns:a16="http://schemas.microsoft.com/office/drawing/2014/main" id="{BCBE6D87-5111-41BB-B03E-D6484EEBA40D}"/>
                </a:ext>
              </a:extLst>
            </p:cNvPr>
            <p:cNvSpPr txBox="1"/>
            <p:nvPr/>
          </p:nvSpPr>
          <p:spPr>
            <a:xfrm>
              <a:off x="5473947" y="2136073"/>
              <a:ext cx="1244102" cy="330726"/>
            </a:xfrm>
            <a:prstGeom prst="rect">
              <a:avLst/>
            </a:prstGeom>
            <a:noFill/>
          </p:spPr>
          <p:txBody>
            <a:bodyPr wrap="square" rtlCol="0">
              <a:spAutoFit/>
            </a:bodyPr>
            <a:lstStyle/>
            <a:p>
              <a:pPr algn="ctr"/>
              <a:r>
                <a:rPr lang="en-GB" sz="2400" dirty="0"/>
                <a:t>Application</a:t>
              </a:r>
              <a:endParaRPr lang="en-GB" sz="1100" dirty="0"/>
            </a:p>
          </p:txBody>
        </p:sp>
      </p:grpSp>
      <p:sp>
        <p:nvSpPr>
          <p:cNvPr id="2" name="Rectangle 1">
            <a:extLst>
              <a:ext uri="{FF2B5EF4-FFF2-40B4-BE49-F238E27FC236}">
                <a16:creationId xmlns:a16="http://schemas.microsoft.com/office/drawing/2014/main" id="{68061EF4-FD0F-43FF-AA96-B46B3DDE1472}"/>
              </a:ext>
            </a:extLst>
          </p:cNvPr>
          <p:cNvSpPr/>
          <p:nvPr/>
        </p:nvSpPr>
        <p:spPr>
          <a:xfrm>
            <a:off x="7777891" y="2441499"/>
            <a:ext cx="1256996" cy="1151825"/>
          </a:xfrm>
          <a:prstGeom prst="rect">
            <a:avLst/>
          </a:prstGeom>
          <a:solidFill>
            <a:srgbClr val="FFFFFF">
              <a:alpha val="81176"/>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aphicFrame>
        <p:nvGraphicFramePr>
          <p:cNvPr id="20" name="Table 19">
            <a:extLst>
              <a:ext uri="{FF2B5EF4-FFF2-40B4-BE49-F238E27FC236}">
                <a16:creationId xmlns:a16="http://schemas.microsoft.com/office/drawing/2014/main" id="{29F8B4B0-E475-40E0-BA11-CE031E5C63E9}"/>
              </a:ext>
            </a:extLst>
          </p:cNvPr>
          <p:cNvGraphicFramePr>
            <a:graphicFrameLocks noGrp="1"/>
          </p:cNvGraphicFramePr>
          <p:nvPr>
            <p:extLst>
              <p:ext uri="{D42A27DB-BD31-4B8C-83A1-F6EECF244321}">
                <p14:modId xmlns:p14="http://schemas.microsoft.com/office/powerpoint/2010/main" val="283703399"/>
              </p:ext>
            </p:extLst>
          </p:nvPr>
        </p:nvGraphicFramePr>
        <p:xfrm>
          <a:off x="1023257" y="3053437"/>
          <a:ext cx="3297073" cy="1929625"/>
        </p:xfrm>
        <a:graphic>
          <a:graphicData uri="http://schemas.openxmlformats.org/drawingml/2006/table">
            <a:tbl>
              <a:tblPr bandRow="1">
                <a:tableStyleId>{5C22544A-7EE6-4342-B048-85BDC9FD1C3A}</a:tableStyleId>
              </a:tblPr>
              <a:tblGrid>
                <a:gridCol w="2780938">
                  <a:extLst>
                    <a:ext uri="{9D8B030D-6E8A-4147-A177-3AD203B41FA5}">
                      <a16:colId xmlns:a16="http://schemas.microsoft.com/office/drawing/2014/main" val="3840980460"/>
                    </a:ext>
                  </a:extLst>
                </a:gridCol>
                <a:gridCol w="516135">
                  <a:extLst>
                    <a:ext uri="{9D8B030D-6E8A-4147-A177-3AD203B41FA5}">
                      <a16:colId xmlns:a16="http://schemas.microsoft.com/office/drawing/2014/main" val="1961844717"/>
                    </a:ext>
                  </a:extLst>
                </a:gridCol>
              </a:tblGrid>
              <a:tr h="3859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txBody>
                  <a:tcPr>
                    <a:lnL w="57150" cap="flat" cmpd="sng" algn="ctr">
                      <a:solidFill>
                        <a:schemeClr val="tx1"/>
                      </a:solidFill>
                      <a:prstDash val="solid"/>
                      <a:round/>
                      <a:headEnd type="none" w="med" len="med"/>
                      <a:tailEnd type="none" w="med" len="med"/>
                    </a:lnL>
                    <a:lnR w="12700" cmpd="sng">
                      <a:noFill/>
                    </a:lnR>
                    <a:lnT w="571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sz="1200" dirty="0"/>
                    </a:p>
                  </a:txBody>
                  <a:tcPr>
                    <a:lnL w="12700" cmpd="sng">
                      <a:noFill/>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8473375"/>
                  </a:ext>
                </a:extLst>
              </a:tr>
              <a:tr h="385925">
                <a:tc>
                  <a:txBody>
                    <a:bodyPr/>
                    <a:lstStyle/>
                    <a:p>
                      <a:endParaRPr lang="en-GB" sz="1200" dirty="0"/>
                    </a:p>
                  </a:txBody>
                  <a:tcPr>
                    <a:lnL w="57150" cap="flat" cmpd="sng" algn="ctr">
                      <a:solidFill>
                        <a:schemeClr val="tx1"/>
                      </a:solid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sz="1200" dirty="0"/>
                    </a:p>
                  </a:txBody>
                  <a:tcPr>
                    <a:lnL w="12700" cmpd="sng">
                      <a:noFill/>
                    </a:lnL>
                    <a:lnR w="5715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84219126"/>
                  </a:ext>
                </a:extLst>
              </a:tr>
              <a:tr h="385925">
                <a:tc>
                  <a:txBody>
                    <a:bodyPr/>
                    <a:lstStyle/>
                    <a:p>
                      <a:endParaRPr lang="en-GB" sz="1200" dirty="0"/>
                    </a:p>
                  </a:txBody>
                  <a:tcPr>
                    <a:lnL w="571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200" dirty="0"/>
                    </a:p>
                  </a:txBody>
                  <a:tcPr>
                    <a:lnL w="12700" cmpd="sng">
                      <a:noFill/>
                    </a:lnL>
                    <a:lnR w="571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6076396"/>
                  </a:ext>
                </a:extLst>
              </a:tr>
              <a:tr h="385925">
                <a:tc>
                  <a:txBody>
                    <a:bodyPr/>
                    <a:lstStyle/>
                    <a:p>
                      <a:endParaRPr lang="en-GB" sz="1200" dirty="0"/>
                    </a:p>
                  </a:txBody>
                  <a:tcPr>
                    <a:lnL w="571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200" dirty="0"/>
                    </a:p>
                  </a:txBody>
                  <a:tcPr>
                    <a:lnL w="12700" cmpd="sng">
                      <a:noFill/>
                    </a:lnL>
                    <a:lnR w="571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00469979"/>
                  </a:ext>
                </a:extLst>
              </a:tr>
              <a:tr h="385925">
                <a:tc>
                  <a:txBody>
                    <a:bodyPr/>
                    <a:lstStyle/>
                    <a:p>
                      <a:endParaRPr lang="en-GB" sz="1200" dirty="0"/>
                    </a:p>
                  </a:txBody>
                  <a:tcPr>
                    <a:lnL w="57150" cap="flat" cmpd="sng" algn="ctr">
                      <a:solidFill>
                        <a:schemeClr val="tx1"/>
                      </a:solidFill>
                      <a:prstDash val="solid"/>
                      <a:round/>
                      <a:headEnd type="none" w="med" len="med"/>
                      <a:tailEnd type="none" w="med" len="med"/>
                    </a:lnL>
                    <a:lnR w="12700" cmpd="sng">
                      <a:noFill/>
                    </a:lnR>
                    <a:lnT w="12700" cmpd="sng">
                      <a:noFill/>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200" dirty="0"/>
                    </a:p>
                  </a:txBody>
                  <a:tcPr>
                    <a:lnL w="12700" cmpd="sng">
                      <a:noFill/>
                    </a:lnL>
                    <a:lnR w="57150" cap="flat" cmpd="sng" algn="ctr">
                      <a:solidFill>
                        <a:schemeClr val="tx1"/>
                      </a:solidFill>
                      <a:prstDash val="solid"/>
                      <a:round/>
                      <a:headEnd type="none" w="med" len="med"/>
                      <a:tailEnd type="none" w="med" len="med"/>
                    </a:lnR>
                    <a:lnT w="12700" cmpd="sng">
                      <a:noFill/>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5526488"/>
                  </a:ext>
                </a:extLst>
              </a:tr>
            </a:tbl>
          </a:graphicData>
        </a:graphic>
      </p:graphicFrame>
      <p:sp>
        <p:nvSpPr>
          <p:cNvPr id="45" name="Rectangle 44">
            <a:extLst>
              <a:ext uri="{FF2B5EF4-FFF2-40B4-BE49-F238E27FC236}">
                <a16:creationId xmlns:a16="http://schemas.microsoft.com/office/drawing/2014/main" id="{4A1EA46A-7584-41BE-9691-38330089CE2D}"/>
              </a:ext>
            </a:extLst>
          </p:cNvPr>
          <p:cNvSpPr/>
          <p:nvPr/>
        </p:nvSpPr>
        <p:spPr>
          <a:xfrm>
            <a:off x="9323754" y="2164862"/>
            <a:ext cx="1492738" cy="1500554"/>
          </a:xfrm>
          <a:prstGeom prst="rect">
            <a:avLst/>
          </a:prstGeom>
          <a:solidFill>
            <a:srgbClr val="FFFFFF">
              <a:alpha val="81176"/>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6" name="Rectangle 45">
            <a:extLst>
              <a:ext uri="{FF2B5EF4-FFF2-40B4-BE49-F238E27FC236}">
                <a16:creationId xmlns:a16="http://schemas.microsoft.com/office/drawing/2014/main" id="{A3DB179E-D53E-43BB-8270-57D704465C11}"/>
              </a:ext>
            </a:extLst>
          </p:cNvPr>
          <p:cNvSpPr/>
          <p:nvPr/>
        </p:nvSpPr>
        <p:spPr>
          <a:xfrm>
            <a:off x="8154105" y="3820245"/>
            <a:ext cx="1492738" cy="1500554"/>
          </a:xfrm>
          <a:prstGeom prst="rect">
            <a:avLst/>
          </a:prstGeom>
          <a:solidFill>
            <a:srgbClr val="FFFFFF">
              <a:alpha val="81176"/>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7" name="Rectangle: Rounded Corners 46">
            <a:extLst>
              <a:ext uri="{FF2B5EF4-FFF2-40B4-BE49-F238E27FC236}">
                <a16:creationId xmlns:a16="http://schemas.microsoft.com/office/drawing/2014/main" id="{770A1C00-260F-487D-95B3-793E67E2A540}"/>
              </a:ext>
            </a:extLst>
          </p:cNvPr>
          <p:cNvSpPr/>
          <p:nvPr/>
        </p:nvSpPr>
        <p:spPr>
          <a:xfrm>
            <a:off x="579863" y="6010507"/>
            <a:ext cx="10541671" cy="8474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GB" dirty="0"/>
              <a:t>Add Infrastructure to Git for Developer1, to Azure DevOps, and to Developer 2. Fill in Infrastructure values on each one. </a:t>
            </a:r>
          </a:p>
        </p:txBody>
      </p:sp>
      <p:sp>
        <p:nvSpPr>
          <p:cNvPr id="28" name="TextBox 27">
            <a:extLst>
              <a:ext uri="{FF2B5EF4-FFF2-40B4-BE49-F238E27FC236}">
                <a16:creationId xmlns:a16="http://schemas.microsoft.com/office/drawing/2014/main" id="{E73A9DC3-B5A6-4169-9ADB-8CA797968143}"/>
              </a:ext>
            </a:extLst>
          </p:cNvPr>
          <p:cNvSpPr txBox="1"/>
          <p:nvPr/>
        </p:nvSpPr>
        <p:spPr>
          <a:xfrm>
            <a:off x="1020101" y="3064748"/>
            <a:ext cx="3402891" cy="1938992"/>
          </a:xfrm>
          <a:prstGeom prst="rect">
            <a:avLst/>
          </a:prstGeom>
          <a:noFill/>
        </p:spPr>
        <p:txBody>
          <a:bodyPr wrap="square" rtlCol="0">
            <a:spAutoFit/>
          </a:bodyPr>
          <a:lstStyle/>
          <a:p>
            <a:r>
              <a:rPr lang="en-GB" sz="2400" dirty="0"/>
              <a:t>WebApp Instances:	</a:t>
            </a:r>
            <a:r>
              <a:rPr lang="en-GB" sz="2400" dirty="0">
                <a:latin typeface="Lucida Handwriting" panose="03010101010101010101" pitchFamily="66" charset="0"/>
              </a:rPr>
              <a:t>1</a:t>
            </a:r>
          </a:p>
          <a:p>
            <a:r>
              <a:rPr lang="en-GB" sz="2400" dirty="0"/>
              <a:t>WebApp size:		</a:t>
            </a:r>
            <a:r>
              <a:rPr lang="en-GB" sz="2400" dirty="0">
                <a:latin typeface="Lucida Handwriting" panose="03010101010101010101" pitchFamily="66" charset="0"/>
              </a:rPr>
              <a:t>S1</a:t>
            </a:r>
          </a:p>
          <a:p>
            <a:r>
              <a:rPr lang="en-GB" sz="2400" dirty="0"/>
              <a:t>Storage Account: 	</a:t>
            </a:r>
            <a:r>
              <a:rPr lang="en-GB" sz="2400" dirty="0">
                <a:latin typeface="Lucida Handwriting" panose="03010101010101010101" pitchFamily="66" charset="0"/>
              </a:rPr>
              <a:t>1</a:t>
            </a:r>
          </a:p>
          <a:p>
            <a:r>
              <a:rPr lang="en-GB" sz="2400" dirty="0" err="1"/>
              <a:t>KeyVault</a:t>
            </a:r>
            <a:r>
              <a:rPr lang="en-GB" sz="2400" dirty="0"/>
              <a:t>: 		</a:t>
            </a:r>
            <a:r>
              <a:rPr lang="en-GB" sz="2400" dirty="0">
                <a:latin typeface="Lucida Handwriting" panose="03010101010101010101" pitchFamily="66" charset="0"/>
              </a:rPr>
              <a:t>1</a:t>
            </a:r>
          </a:p>
          <a:p>
            <a:endParaRPr lang="en-GB" sz="2400" dirty="0"/>
          </a:p>
        </p:txBody>
      </p:sp>
    </p:spTree>
    <p:extLst>
      <p:ext uri="{BB962C8B-B14F-4D97-AF65-F5344CB8AC3E}">
        <p14:creationId xmlns:p14="http://schemas.microsoft.com/office/powerpoint/2010/main" val="239474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10"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8">
                                            <p:txEl>
                                              <p:pRg st="0" end="0"/>
                                            </p:txEl>
                                          </p:spTgt>
                                        </p:tgtEl>
                                        <p:attrNameLst>
                                          <p:attrName>style.visibility</p:attrName>
                                        </p:attrNameLst>
                                      </p:cBhvr>
                                      <p:to>
                                        <p:strVal val="visible"/>
                                      </p:to>
                                    </p:set>
                                    <p:animEffect transition="in" filter="fade">
                                      <p:cBhvr>
                                        <p:cTn id="48" dur="500"/>
                                        <p:tgtEl>
                                          <p:spTgt spid="28">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8">
                                            <p:txEl>
                                              <p:pRg st="1" end="1"/>
                                            </p:txEl>
                                          </p:spTgt>
                                        </p:tgtEl>
                                        <p:attrNameLst>
                                          <p:attrName>style.visibility</p:attrName>
                                        </p:attrNameLst>
                                      </p:cBhvr>
                                      <p:to>
                                        <p:strVal val="visible"/>
                                      </p:to>
                                    </p:set>
                                    <p:animEffect transition="in" filter="fade">
                                      <p:cBhvr>
                                        <p:cTn id="56" dur="500"/>
                                        <p:tgtEl>
                                          <p:spTgt spid="28">
                                            <p:txEl>
                                              <p:pRg st="1" end="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8">
                                            <p:txEl>
                                              <p:pRg st="2" end="2"/>
                                            </p:txEl>
                                          </p:spTgt>
                                        </p:tgtEl>
                                        <p:attrNameLst>
                                          <p:attrName>style.visibility</p:attrName>
                                        </p:attrNameLst>
                                      </p:cBhvr>
                                      <p:to>
                                        <p:strVal val="visible"/>
                                      </p:to>
                                    </p:set>
                                    <p:animEffect transition="in" filter="fade">
                                      <p:cBhvr>
                                        <p:cTn id="61" dur="500"/>
                                        <p:tgtEl>
                                          <p:spTgt spid="28">
                                            <p:txEl>
                                              <p:pRg st="2" end="2"/>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500"/>
                                        <p:tgtEl>
                                          <p:spTgt spid="4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8">
                                            <p:txEl>
                                              <p:pRg st="3" end="3"/>
                                            </p:txEl>
                                          </p:spTgt>
                                        </p:tgtEl>
                                        <p:attrNameLst>
                                          <p:attrName>style.visibility</p:attrName>
                                        </p:attrNameLst>
                                      </p:cBhvr>
                                      <p:to>
                                        <p:strVal val="visible"/>
                                      </p:to>
                                    </p:set>
                                    <p:animEffect transition="in" filter="fade">
                                      <p:cBhvr>
                                        <p:cTn id="72" dur="500"/>
                                        <p:tgtEl>
                                          <p:spTgt spid="28">
                                            <p:txEl>
                                              <p:pRg st="3" end="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 grpId="0"/>
      <p:bldP spid="34" grpId="0" animBg="1"/>
      <p:bldP spid="38" grpId="0" animBg="1"/>
      <p:bldP spid="40" grpId="0" animBg="1"/>
      <p:bldP spid="33" grpId="0" animBg="1"/>
      <p:bldP spid="2" grpId="0" animBg="1"/>
      <p:bldP spid="45" grpId="0" animBg="1"/>
      <p:bldP spid="46" grpId="0" animBg="1"/>
      <p:bldP spid="47" grpId="0" animBg="1"/>
      <p:bldP spid="28"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EA811A-F4F2-4D71-820A-5EE1FD6977BB}"/>
              </a:ext>
            </a:extLst>
          </p:cNvPr>
          <p:cNvSpPr txBox="1"/>
          <p:nvPr/>
        </p:nvSpPr>
        <p:spPr>
          <a:xfrm>
            <a:off x="4122057" y="536874"/>
            <a:ext cx="3947886" cy="646331"/>
          </a:xfrm>
          <a:prstGeom prst="rect">
            <a:avLst/>
          </a:prstGeom>
          <a:noFill/>
        </p:spPr>
        <p:txBody>
          <a:bodyPr wrap="square" rtlCol="0">
            <a:spAutoFit/>
          </a:bodyPr>
          <a:lstStyle/>
          <a:p>
            <a:r>
              <a:rPr lang="en-GB" sz="3600" dirty="0"/>
              <a:t>Need Repeatability</a:t>
            </a:r>
          </a:p>
        </p:txBody>
      </p:sp>
      <p:grpSp>
        <p:nvGrpSpPr>
          <p:cNvPr id="10" name="Build">
            <a:extLst>
              <a:ext uri="{FF2B5EF4-FFF2-40B4-BE49-F238E27FC236}">
                <a16:creationId xmlns:a16="http://schemas.microsoft.com/office/drawing/2014/main" id="{BD4E5C36-2A79-4B51-A9F1-663AB3062159}"/>
              </a:ext>
            </a:extLst>
          </p:cNvPr>
          <p:cNvGrpSpPr>
            <a:grpSpLocks noChangeAspect="1"/>
          </p:cNvGrpSpPr>
          <p:nvPr/>
        </p:nvGrpSpPr>
        <p:grpSpPr>
          <a:xfrm>
            <a:off x="2572890" y="1412296"/>
            <a:ext cx="7046219" cy="849400"/>
            <a:chOff x="4211782" y="3269673"/>
            <a:chExt cx="3768436" cy="588818"/>
          </a:xfrm>
        </p:grpSpPr>
        <p:sp>
          <p:nvSpPr>
            <p:cNvPr id="12" name="Rectangle: Rounded Corners 11">
              <a:extLst>
                <a:ext uri="{FF2B5EF4-FFF2-40B4-BE49-F238E27FC236}">
                  <a16:creationId xmlns:a16="http://schemas.microsoft.com/office/drawing/2014/main" id="{9BBA2087-6480-486D-8754-7C3B5484AF26}"/>
                </a:ext>
              </a:extLst>
            </p:cNvPr>
            <p:cNvSpPr/>
            <p:nvPr/>
          </p:nvSpPr>
          <p:spPr>
            <a:xfrm>
              <a:off x="4211782" y="3269673"/>
              <a:ext cx="1066392" cy="58881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400" dirty="0"/>
                <a:t>Compile</a:t>
              </a:r>
            </a:p>
          </p:txBody>
        </p:sp>
        <p:sp>
          <p:nvSpPr>
            <p:cNvPr id="13" name="Rectangle: Rounded Corners 12">
              <a:extLst>
                <a:ext uri="{FF2B5EF4-FFF2-40B4-BE49-F238E27FC236}">
                  <a16:creationId xmlns:a16="http://schemas.microsoft.com/office/drawing/2014/main" id="{1EBF5809-021F-4DBC-85A2-03A7A35F5398}"/>
                </a:ext>
              </a:extLst>
            </p:cNvPr>
            <p:cNvSpPr/>
            <p:nvPr/>
          </p:nvSpPr>
          <p:spPr>
            <a:xfrm>
              <a:off x="5562804" y="3269673"/>
              <a:ext cx="1066392" cy="58881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400" dirty="0"/>
                <a:t>Test</a:t>
              </a:r>
            </a:p>
          </p:txBody>
        </p:sp>
        <p:sp>
          <p:nvSpPr>
            <p:cNvPr id="14" name="Rectangle: Rounded Corners 13">
              <a:extLst>
                <a:ext uri="{FF2B5EF4-FFF2-40B4-BE49-F238E27FC236}">
                  <a16:creationId xmlns:a16="http://schemas.microsoft.com/office/drawing/2014/main" id="{95863017-AD5B-4848-A71A-5D0A4FFEADDC}"/>
                </a:ext>
              </a:extLst>
            </p:cNvPr>
            <p:cNvSpPr/>
            <p:nvPr/>
          </p:nvSpPr>
          <p:spPr>
            <a:xfrm>
              <a:off x="6913826" y="3269673"/>
              <a:ext cx="1066392" cy="58881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400" dirty="0"/>
                <a:t>Package</a:t>
              </a:r>
            </a:p>
          </p:txBody>
        </p:sp>
        <p:sp>
          <p:nvSpPr>
            <p:cNvPr id="15" name="Arrow: Right 14">
              <a:extLst>
                <a:ext uri="{FF2B5EF4-FFF2-40B4-BE49-F238E27FC236}">
                  <a16:creationId xmlns:a16="http://schemas.microsoft.com/office/drawing/2014/main" id="{E337C262-7E17-4A55-BEFE-97B2A423D25E}"/>
                </a:ext>
              </a:extLst>
            </p:cNvPr>
            <p:cNvSpPr/>
            <p:nvPr/>
          </p:nvSpPr>
          <p:spPr>
            <a:xfrm>
              <a:off x="5354782" y="3429000"/>
              <a:ext cx="145473" cy="29094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2400"/>
            </a:p>
          </p:txBody>
        </p:sp>
        <p:sp>
          <p:nvSpPr>
            <p:cNvPr id="16" name="Arrow: Right 15">
              <a:extLst>
                <a:ext uri="{FF2B5EF4-FFF2-40B4-BE49-F238E27FC236}">
                  <a16:creationId xmlns:a16="http://schemas.microsoft.com/office/drawing/2014/main" id="{98D2E0B1-8BD1-4384-A006-A423F3D8AFAA}"/>
                </a:ext>
              </a:extLst>
            </p:cNvPr>
            <p:cNvSpPr/>
            <p:nvPr/>
          </p:nvSpPr>
          <p:spPr>
            <a:xfrm>
              <a:off x="6691745" y="3429000"/>
              <a:ext cx="145473" cy="29094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2400"/>
            </a:p>
          </p:txBody>
        </p:sp>
      </p:grpSp>
      <p:sp>
        <p:nvSpPr>
          <p:cNvPr id="27" name="Pipelines">
            <a:extLst>
              <a:ext uri="{FF2B5EF4-FFF2-40B4-BE49-F238E27FC236}">
                <a16:creationId xmlns:a16="http://schemas.microsoft.com/office/drawing/2014/main" id="{C149D7A2-07E7-42EF-BFD9-1596BB8A3B98}"/>
              </a:ext>
            </a:extLst>
          </p:cNvPr>
          <p:cNvSpPr txBox="1"/>
          <p:nvPr/>
        </p:nvSpPr>
        <p:spPr>
          <a:xfrm>
            <a:off x="4891390" y="6077127"/>
            <a:ext cx="1993939" cy="646331"/>
          </a:xfrm>
          <a:prstGeom prst="rect">
            <a:avLst/>
          </a:prstGeom>
          <a:noFill/>
        </p:spPr>
        <p:txBody>
          <a:bodyPr wrap="square" rtlCol="0">
            <a:spAutoFit/>
          </a:bodyPr>
          <a:lstStyle/>
          <a:p>
            <a:r>
              <a:rPr lang="en-GB" sz="3600" dirty="0"/>
              <a:t>Pipelines</a:t>
            </a:r>
          </a:p>
        </p:txBody>
      </p:sp>
      <p:sp>
        <p:nvSpPr>
          <p:cNvPr id="29" name="Instructions">
            <a:extLst>
              <a:ext uri="{FF2B5EF4-FFF2-40B4-BE49-F238E27FC236}">
                <a16:creationId xmlns:a16="http://schemas.microsoft.com/office/drawing/2014/main" id="{D83941E9-CD60-4B6D-AC2E-915057C0E387}"/>
              </a:ext>
            </a:extLst>
          </p:cNvPr>
          <p:cNvSpPr/>
          <p:nvPr/>
        </p:nvSpPr>
        <p:spPr>
          <a:xfrm>
            <a:off x="579863" y="6010507"/>
            <a:ext cx="10541671" cy="8474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GB" dirty="0"/>
              <a:t>Add Build Pipeline and Release Pipeline to Azure DevOps. Fill in environments in the release</a:t>
            </a:r>
          </a:p>
        </p:txBody>
      </p:sp>
      <p:grpSp>
        <p:nvGrpSpPr>
          <p:cNvPr id="2" name="Release">
            <a:extLst>
              <a:ext uri="{FF2B5EF4-FFF2-40B4-BE49-F238E27FC236}">
                <a16:creationId xmlns:a16="http://schemas.microsoft.com/office/drawing/2014/main" id="{220C3CF8-3E74-4DEE-BFDF-EDE607A2482D}"/>
              </a:ext>
            </a:extLst>
          </p:cNvPr>
          <p:cNvGrpSpPr/>
          <p:nvPr/>
        </p:nvGrpSpPr>
        <p:grpSpPr>
          <a:xfrm>
            <a:off x="2118150" y="2463506"/>
            <a:ext cx="7540417" cy="2132799"/>
            <a:chOff x="233623" y="2634059"/>
            <a:chExt cx="9448813" cy="2672587"/>
          </a:xfrm>
        </p:grpSpPr>
        <p:sp>
          <p:nvSpPr>
            <p:cNvPr id="31" name="Rectangle: Rounded Corners 30">
              <a:extLst>
                <a:ext uri="{FF2B5EF4-FFF2-40B4-BE49-F238E27FC236}">
                  <a16:creationId xmlns:a16="http://schemas.microsoft.com/office/drawing/2014/main" id="{6EA83710-35B6-4A27-B236-BC09B37B7A95}"/>
                </a:ext>
              </a:extLst>
            </p:cNvPr>
            <p:cNvSpPr/>
            <p:nvPr/>
          </p:nvSpPr>
          <p:spPr>
            <a:xfrm>
              <a:off x="279831" y="2761135"/>
              <a:ext cx="2398878" cy="108000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GB" sz="1400" dirty="0"/>
                <a:t>Deploy to:</a:t>
              </a:r>
            </a:p>
          </p:txBody>
        </p:sp>
        <p:sp>
          <p:nvSpPr>
            <p:cNvPr id="32" name="Rectangle: Rounded Corners 31">
              <a:extLst>
                <a:ext uri="{FF2B5EF4-FFF2-40B4-BE49-F238E27FC236}">
                  <a16:creationId xmlns:a16="http://schemas.microsoft.com/office/drawing/2014/main" id="{FD4E5B9C-37F3-43F0-A042-5DDE6A6779C2}"/>
                </a:ext>
              </a:extLst>
            </p:cNvPr>
            <p:cNvSpPr/>
            <p:nvPr/>
          </p:nvSpPr>
          <p:spPr>
            <a:xfrm>
              <a:off x="3318991" y="2761135"/>
              <a:ext cx="2398878" cy="108000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GB" sz="1400" dirty="0"/>
                <a:t>Deploy to:</a:t>
              </a:r>
            </a:p>
          </p:txBody>
        </p:sp>
        <p:sp>
          <p:nvSpPr>
            <p:cNvPr id="33" name="Rectangle: Rounded Corners 32">
              <a:extLst>
                <a:ext uri="{FF2B5EF4-FFF2-40B4-BE49-F238E27FC236}">
                  <a16:creationId xmlns:a16="http://schemas.microsoft.com/office/drawing/2014/main" id="{0396248B-11F4-4E73-ACD5-1E2037AA226E}"/>
                </a:ext>
              </a:extLst>
            </p:cNvPr>
            <p:cNvSpPr/>
            <p:nvPr/>
          </p:nvSpPr>
          <p:spPr>
            <a:xfrm>
              <a:off x="7030275" y="2756120"/>
              <a:ext cx="2398878" cy="108000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GB" sz="1400" dirty="0"/>
                <a:t>Deploy to:</a:t>
              </a:r>
            </a:p>
          </p:txBody>
        </p:sp>
        <p:sp>
          <p:nvSpPr>
            <p:cNvPr id="34" name="Arrow: Right 33">
              <a:extLst>
                <a:ext uri="{FF2B5EF4-FFF2-40B4-BE49-F238E27FC236}">
                  <a16:creationId xmlns:a16="http://schemas.microsoft.com/office/drawing/2014/main" id="{159C95DF-C6F5-4A47-8EAD-A428819AD9F9}"/>
                </a:ext>
              </a:extLst>
            </p:cNvPr>
            <p:cNvSpPr/>
            <p:nvPr/>
          </p:nvSpPr>
          <p:spPr>
            <a:xfrm>
              <a:off x="2851040" y="3053370"/>
              <a:ext cx="327245" cy="53364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pPr algn="ctr"/>
              <a:endParaRPr lang="en-GB" sz="500"/>
            </a:p>
          </p:txBody>
        </p:sp>
        <p:sp>
          <p:nvSpPr>
            <p:cNvPr id="35" name="Arrow: Right 34">
              <a:extLst>
                <a:ext uri="{FF2B5EF4-FFF2-40B4-BE49-F238E27FC236}">
                  <a16:creationId xmlns:a16="http://schemas.microsoft.com/office/drawing/2014/main" id="{B1BC4380-F503-45A8-BD5F-23A0F6259CF2}"/>
                </a:ext>
              </a:extLst>
            </p:cNvPr>
            <p:cNvSpPr/>
            <p:nvPr/>
          </p:nvSpPr>
          <p:spPr>
            <a:xfrm>
              <a:off x="5858575" y="3053370"/>
              <a:ext cx="327245" cy="53364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pPr algn="ctr"/>
              <a:endParaRPr lang="en-GB" sz="500"/>
            </a:p>
          </p:txBody>
        </p:sp>
        <p:sp>
          <p:nvSpPr>
            <p:cNvPr id="36" name="Rectangle: Rounded Corners 35">
              <a:extLst>
                <a:ext uri="{FF2B5EF4-FFF2-40B4-BE49-F238E27FC236}">
                  <a16:creationId xmlns:a16="http://schemas.microsoft.com/office/drawing/2014/main" id="{A81FEEBF-8B77-4E36-93AF-E5357C8BA3A2}"/>
                </a:ext>
              </a:extLst>
            </p:cNvPr>
            <p:cNvSpPr/>
            <p:nvPr/>
          </p:nvSpPr>
          <p:spPr>
            <a:xfrm>
              <a:off x="7030275" y="4056388"/>
              <a:ext cx="2398878" cy="108000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GB" sz="1400" dirty="0"/>
                <a:t>Deploy to:</a:t>
              </a:r>
            </a:p>
          </p:txBody>
        </p:sp>
        <p:sp>
          <p:nvSpPr>
            <p:cNvPr id="37" name="Arrow: Right 36">
              <a:extLst>
                <a:ext uri="{FF2B5EF4-FFF2-40B4-BE49-F238E27FC236}">
                  <a16:creationId xmlns:a16="http://schemas.microsoft.com/office/drawing/2014/main" id="{ED6F43F0-EDD1-46C5-922B-C97DCB52ADAC}"/>
                </a:ext>
              </a:extLst>
            </p:cNvPr>
            <p:cNvSpPr/>
            <p:nvPr/>
          </p:nvSpPr>
          <p:spPr>
            <a:xfrm>
              <a:off x="5858575" y="4353638"/>
              <a:ext cx="327245" cy="53364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pPr algn="ctr"/>
              <a:endParaRPr lang="en-GB" sz="500"/>
            </a:p>
          </p:txBody>
        </p:sp>
        <p:sp>
          <p:nvSpPr>
            <p:cNvPr id="38" name="Rectangle 37">
              <a:extLst>
                <a:ext uri="{FF2B5EF4-FFF2-40B4-BE49-F238E27FC236}">
                  <a16:creationId xmlns:a16="http://schemas.microsoft.com/office/drawing/2014/main" id="{097ADBA5-BB90-46CD-BDD1-2C8162CC36D7}"/>
                </a:ext>
              </a:extLst>
            </p:cNvPr>
            <p:cNvSpPr/>
            <p:nvPr/>
          </p:nvSpPr>
          <p:spPr>
            <a:xfrm>
              <a:off x="233623" y="2634059"/>
              <a:ext cx="9448813" cy="267258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200"/>
            </a:p>
          </p:txBody>
        </p:sp>
        <p:sp>
          <p:nvSpPr>
            <p:cNvPr id="39" name="Oval 38">
              <a:extLst>
                <a:ext uri="{FF2B5EF4-FFF2-40B4-BE49-F238E27FC236}">
                  <a16:creationId xmlns:a16="http://schemas.microsoft.com/office/drawing/2014/main" id="{FBAE04EB-9216-4CFD-A2D2-E185D1E00A09}"/>
                </a:ext>
              </a:extLst>
            </p:cNvPr>
            <p:cNvSpPr/>
            <p:nvPr/>
          </p:nvSpPr>
          <p:spPr>
            <a:xfrm>
              <a:off x="6398701" y="2848023"/>
              <a:ext cx="327245" cy="327245"/>
            </a:xfrm>
            <a:prstGeom prst="ellipse">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sz="1200"/>
            </a:p>
          </p:txBody>
        </p:sp>
        <p:sp>
          <p:nvSpPr>
            <p:cNvPr id="40" name="Oval 39">
              <a:extLst>
                <a:ext uri="{FF2B5EF4-FFF2-40B4-BE49-F238E27FC236}">
                  <a16:creationId xmlns:a16="http://schemas.microsoft.com/office/drawing/2014/main" id="{63E891BB-2CE6-4C90-88A3-C8DF5E72E222}"/>
                </a:ext>
              </a:extLst>
            </p:cNvPr>
            <p:cNvSpPr/>
            <p:nvPr/>
          </p:nvSpPr>
          <p:spPr>
            <a:xfrm>
              <a:off x="6325403" y="3193885"/>
              <a:ext cx="473839" cy="473839"/>
            </a:xfrm>
            <a:prstGeom prst="ellipse">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sz="1200"/>
            </a:p>
          </p:txBody>
        </p:sp>
        <p:sp>
          <p:nvSpPr>
            <p:cNvPr id="41" name="Oval 40">
              <a:extLst>
                <a:ext uri="{FF2B5EF4-FFF2-40B4-BE49-F238E27FC236}">
                  <a16:creationId xmlns:a16="http://schemas.microsoft.com/office/drawing/2014/main" id="{BCFE4C91-76C2-4C11-A0E1-B05849AEB85D}"/>
                </a:ext>
              </a:extLst>
            </p:cNvPr>
            <p:cNvSpPr/>
            <p:nvPr/>
          </p:nvSpPr>
          <p:spPr>
            <a:xfrm>
              <a:off x="6284774" y="3368166"/>
              <a:ext cx="555095" cy="555095"/>
            </a:xfrm>
            <a:prstGeom prst="ellipse">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200"/>
            </a:p>
          </p:txBody>
        </p:sp>
        <p:grpSp>
          <p:nvGrpSpPr>
            <p:cNvPr id="42" name="Group 41">
              <a:extLst>
                <a:ext uri="{FF2B5EF4-FFF2-40B4-BE49-F238E27FC236}">
                  <a16:creationId xmlns:a16="http://schemas.microsoft.com/office/drawing/2014/main" id="{433EDF58-24A5-468A-B963-C9961BE8AF55}"/>
                </a:ext>
              </a:extLst>
            </p:cNvPr>
            <p:cNvGrpSpPr/>
            <p:nvPr/>
          </p:nvGrpSpPr>
          <p:grpSpPr>
            <a:xfrm>
              <a:off x="6348848" y="3487547"/>
              <a:ext cx="403214" cy="401726"/>
              <a:chOff x="6248075" y="1017889"/>
              <a:chExt cx="403214" cy="401726"/>
            </a:xfrm>
          </p:grpSpPr>
          <p:sp>
            <p:nvSpPr>
              <p:cNvPr id="43" name="Rectangle 42">
                <a:extLst>
                  <a:ext uri="{FF2B5EF4-FFF2-40B4-BE49-F238E27FC236}">
                    <a16:creationId xmlns:a16="http://schemas.microsoft.com/office/drawing/2014/main" id="{CC58551E-6932-460F-ACDB-DF2A4194B683}"/>
                  </a:ext>
                </a:extLst>
              </p:cNvPr>
              <p:cNvSpPr/>
              <p:nvPr/>
            </p:nvSpPr>
            <p:spPr>
              <a:xfrm>
                <a:off x="6248075" y="1039296"/>
                <a:ext cx="400543" cy="3646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sz="1200"/>
              </a:p>
            </p:txBody>
          </p:sp>
          <p:pic>
            <p:nvPicPr>
              <p:cNvPr id="44" name="Graphic 43" descr="Checkmark">
                <a:extLst>
                  <a:ext uri="{FF2B5EF4-FFF2-40B4-BE49-F238E27FC236}">
                    <a16:creationId xmlns:a16="http://schemas.microsoft.com/office/drawing/2014/main" id="{993B0E1F-DB90-41B5-AC70-179E2C3993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9563" y="1017889"/>
                <a:ext cx="401726" cy="401726"/>
              </a:xfrm>
              <a:prstGeom prst="rect">
                <a:avLst/>
              </a:prstGeom>
            </p:spPr>
          </p:pic>
        </p:grpSp>
        <p:sp>
          <p:nvSpPr>
            <p:cNvPr id="45" name="Oval 44">
              <a:extLst>
                <a:ext uri="{FF2B5EF4-FFF2-40B4-BE49-F238E27FC236}">
                  <a16:creationId xmlns:a16="http://schemas.microsoft.com/office/drawing/2014/main" id="{DC3E2D40-C5CC-4A60-AEC7-A116AFD92C7D}"/>
                </a:ext>
              </a:extLst>
            </p:cNvPr>
            <p:cNvSpPr/>
            <p:nvPr/>
          </p:nvSpPr>
          <p:spPr>
            <a:xfrm>
              <a:off x="6398701" y="4027803"/>
              <a:ext cx="327245" cy="327245"/>
            </a:xfrm>
            <a:prstGeom prst="ellipse">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sz="1200"/>
            </a:p>
          </p:txBody>
        </p:sp>
        <p:sp>
          <p:nvSpPr>
            <p:cNvPr id="46" name="Oval 45">
              <a:extLst>
                <a:ext uri="{FF2B5EF4-FFF2-40B4-BE49-F238E27FC236}">
                  <a16:creationId xmlns:a16="http://schemas.microsoft.com/office/drawing/2014/main" id="{AEB65671-7662-44A5-A47A-6A019B526C38}"/>
                </a:ext>
              </a:extLst>
            </p:cNvPr>
            <p:cNvSpPr/>
            <p:nvPr/>
          </p:nvSpPr>
          <p:spPr>
            <a:xfrm>
              <a:off x="6325403" y="4373665"/>
              <a:ext cx="473839" cy="473839"/>
            </a:xfrm>
            <a:prstGeom prst="ellipse">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sz="1200"/>
            </a:p>
          </p:txBody>
        </p:sp>
        <p:sp>
          <p:nvSpPr>
            <p:cNvPr id="47" name="Oval 46">
              <a:extLst>
                <a:ext uri="{FF2B5EF4-FFF2-40B4-BE49-F238E27FC236}">
                  <a16:creationId xmlns:a16="http://schemas.microsoft.com/office/drawing/2014/main" id="{BB9B1D05-C87B-461A-9E88-112176A1CDDD}"/>
                </a:ext>
              </a:extLst>
            </p:cNvPr>
            <p:cNvSpPr/>
            <p:nvPr/>
          </p:nvSpPr>
          <p:spPr>
            <a:xfrm>
              <a:off x="6284774" y="4547946"/>
              <a:ext cx="555095" cy="555095"/>
            </a:xfrm>
            <a:prstGeom prst="ellipse">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200"/>
            </a:p>
          </p:txBody>
        </p:sp>
        <p:grpSp>
          <p:nvGrpSpPr>
            <p:cNvPr id="48" name="Group 47">
              <a:extLst>
                <a:ext uri="{FF2B5EF4-FFF2-40B4-BE49-F238E27FC236}">
                  <a16:creationId xmlns:a16="http://schemas.microsoft.com/office/drawing/2014/main" id="{0D2B63AA-4245-4D2F-AB85-7D3ECB8E56AF}"/>
                </a:ext>
              </a:extLst>
            </p:cNvPr>
            <p:cNvGrpSpPr/>
            <p:nvPr/>
          </p:nvGrpSpPr>
          <p:grpSpPr>
            <a:xfrm>
              <a:off x="6348848" y="4667327"/>
              <a:ext cx="403214" cy="401726"/>
              <a:chOff x="6248075" y="1017889"/>
              <a:chExt cx="403214" cy="401726"/>
            </a:xfrm>
          </p:grpSpPr>
          <p:sp>
            <p:nvSpPr>
              <p:cNvPr id="49" name="Rectangle 48">
                <a:extLst>
                  <a:ext uri="{FF2B5EF4-FFF2-40B4-BE49-F238E27FC236}">
                    <a16:creationId xmlns:a16="http://schemas.microsoft.com/office/drawing/2014/main" id="{C9C4CC25-77BB-4073-9799-43C18900EC9A}"/>
                  </a:ext>
                </a:extLst>
              </p:cNvPr>
              <p:cNvSpPr/>
              <p:nvPr/>
            </p:nvSpPr>
            <p:spPr>
              <a:xfrm>
                <a:off x="6248075" y="1039296"/>
                <a:ext cx="400543" cy="3646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sz="1200"/>
              </a:p>
            </p:txBody>
          </p:sp>
          <p:pic>
            <p:nvPicPr>
              <p:cNvPr id="50" name="Graphic 49" descr="Checkmark">
                <a:extLst>
                  <a:ext uri="{FF2B5EF4-FFF2-40B4-BE49-F238E27FC236}">
                    <a16:creationId xmlns:a16="http://schemas.microsoft.com/office/drawing/2014/main" id="{5559C1A8-A375-4771-8E5B-FBCD89074E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9563" y="1017889"/>
                <a:ext cx="401726" cy="401726"/>
              </a:xfrm>
              <a:prstGeom prst="rect">
                <a:avLst/>
              </a:prstGeom>
            </p:spPr>
          </p:pic>
        </p:grpSp>
      </p:grpSp>
      <p:sp>
        <p:nvSpPr>
          <p:cNvPr id="56" name="ci01">
            <a:extLst>
              <a:ext uri="{FF2B5EF4-FFF2-40B4-BE49-F238E27FC236}">
                <a16:creationId xmlns:a16="http://schemas.microsoft.com/office/drawing/2014/main" id="{E1D66981-CE23-4D87-A63A-15A1A0739E0D}"/>
              </a:ext>
            </a:extLst>
          </p:cNvPr>
          <p:cNvSpPr/>
          <p:nvPr/>
        </p:nvSpPr>
        <p:spPr>
          <a:xfrm>
            <a:off x="2708081" y="2895406"/>
            <a:ext cx="774595" cy="369332"/>
          </a:xfrm>
          <a:prstGeom prst="rect">
            <a:avLst/>
          </a:prstGeom>
          <a:noFill/>
        </p:spPr>
        <p:txBody>
          <a:bodyPr wrap="square" lIns="91440" tIns="45720" rIns="91440" bIns="45720">
            <a:spAutoFit/>
          </a:bodyPr>
          <a:lstStyle/>
          <a:p>
            <a:pPr algn="ctr"/>
            <a:r>
              <a:rPr lang="en-US" dirty="0">
                <a:ln w="0"/>
                <a:effectLst>
                  <a:outerShdw blurRad="38100" dist="19050" dir="2700000" algn="tl" rotWithShape="0">
                    <a:schemeClr val="dk1">
                      <a:alpha val="40000"/>
                    </a:schemeClr>
                  </a:outerShdw>
                </a:effectLst>
                <a:latin typeface="Lucida Handwriting" panose="03010101010101010101" pitchFamily="66" charset="0"/>
              </a:rPr>
              <a:t>ci01</a:t>
            </a:r>
            <a:endParaRPr lang="en-US" b="0" cap="none" spc="0" dirty="0">
              <a:ln w="0"/>
              <a:solidFill>
                <a:schemeClr val="tx1"/>
              </a:solidFill>
              <a:effectLst>
                <a:outerShdw blurRad="38100" dist="19050" dir="2700000" algn="tl" rotWithShape="0">
                  <a:schemeClr val="dk1">
                    <a:alpha val="40000"/>
                  </a:schemeClr>
                </a:outerShdw>
              </a:effectLst>
              <a:latin typeface="Lucida Handwriting" panose="03010101010101010101" pitchFamily="66" charset="0"/>
            </a:endParaRPr>
          </a:p>
        </p:txBody>
      </p:sp>
      <p:sp>
        <p:nvSpPr>
          <p:cNvPr id="57" name="prod">
            <a:extLst>
              <a:ext uri="{FF2B5EF4-FFF2-40B4-BE49-F238E27FC236}">
                <a16:creationId xmlns:a16="http://schemas.microsoft.com/office/drawing/2014/main" id="{1883A2AE-DF94-4CEE-B03C-AF6297647822}"/>
              </a:ext>
            </a:extLst>
          </p:cNvPr>
          <p:cNvSpPr/>
          <p:nvPr/>
        </p:nvSpPr>
        <p:spPr>
          <a:xfrm>
            <a:off x="5125190" y="2881376"/>
            <a:ext cx="837084" cy="369332"/>
          </a:xfrm>
          <a:prstGeom prst="rect">
            <a:avLst/>
          </a:prstGeom>
          <a:noFill/>
        </p:spPr>
        <p:txBody>
          <a:bodyPr wrap="square" lIns="91440" tIns="45720" rIns="91440" bIns="45720">
            <a:spAutoFit/>
          </a:bodyPr>
          <a:lstStyle/>
          <a:p>
            <a:pPr algn="ctr"/>
            <a:r>
              <a:rPr lang="en-US" dirty="0">
                <a:ln w="0"/>
                <a:effectLst>
                  <a:outerShdw blurRad="38100" dist="19050" dir="2700000" algn="tl" rotWithShape="0">
                    <a:schemeClr val="dk1">
                      <a:alpha val="40000"/>
                    </a:schemeClr>
                  </a:outerShdw>
                </a:effectLst>
                <a:latin typeface="Lucida Handwriting" panose="03010101010101010101" pitchFamily="66" charset="0"/>
              </a:rPr>
              <a:t>prod</a:t>
            </a:r>
            <a:endParaRPr lang="en-US" b="0" cap="none" spc="0" dirty="0">
              <a:ln w="0"/>
              <a:solidFill>
                <a:schemeClr val="tx1"/>
              </a:solidFill>
              <a:effectLst>
                <a:outerShdw blurRad="38100" dist="19050" dir="2700000" algn="tl" rotWithShape="0">
                  <a:schemeClr val="dk1">
                    <a:alpha val="40000"/>
                  </a:schemeClr>
                </a:outerShdw>
              </a:effectLst>
              <a:latin typeface="Lucida Handwriting" panose="03010101010101010101" pitchFamily="66" charset="0"/>
            </a:endParaRPr>
          </a:p>
        </p:txBody>
      </p:sp>
      <p:sp>
        <p:nvSpPr>
          <p:cNvPr id="58" name="alex">
            <a:extLst>
              <a:ext uri="{FF2B5EF4-FFF2-40B4-BE49-F238E27FC236}">
                <a16:creationId xmlns:a16="http://schemas.microsoft.com/office/drawing/2014/main" id="{9ACBBF2D-4B1B-4943-833A-7CA81F7B5925}"/>
              </a:ext>
            </a:extLst>
          </p:cNvPr>
          <p:cNvSpPr/>
          <p:nvPr/>
        </p:nvSpPr>
        <p:spPr>
          <a:xfrm>
            <a:off x="8104389" y="2885203"/>
            <a:ext cx="788180" cy="369332"/>
          </a:xfrm>
          <a:prstGeom prst="rect">
            <a:avLst/>
          </a:prstGeom>
          <a:noFill/>
        </p:spPr>
        <p:txBody>
          <a:bodyPr wrap="square" lIns="91440" tIns="45720" rIns="91440" bIns="45720">
            <a:spAutoFit/>
          </a:bodyPr>
          <a:lstStyle/>
          <a:p>
            <a:pPr algn="ctr"/>
            <a:r>
              <a:rPr lang="en-US" dirty="0">
                <a:ln w="0"/>
                <a:effectLst>
                  <a:outerShdw blurRad="38100" dist="19050" dir="2700000" algn="tl" rotWithShape="0">
                    <a:schemeClr val="dk1">
                      <a:alpha val="40000"/>
                    </a:schemeClr>
                  </a:outerShdw>
                </a:effectLst>
                <a:latin typeface="Lucida Handwriting" panose="03010101010101010101" pitchFamily="66" charset="0"/>
              </a:rPr>
              <a:t>alx1</a:t>
            </a:r>
            <a:endParaRPr lang="en-US" b="0" cap="none" spc="0" dirty="0">
              <a:ln w="0"/>
              <a:solidFill>
                <a:schemeClr val="tx1"/>
              </a:solidFill>
              <a:effectLst>
                <a:outerShdw blurRad="38100" dist="19050" dir="2700000" algn="tl" rotWithShape="0">
                  <a:schemeClr val="dk1">
                    <a:alpha val="40000"/>
                  </a:schemeClr>
                </a:outerShdw>
              </a:effectLst>
              <a:latin typeface="Lucida Handwriting" panose="03010101010101010101" pitchFamily="66" charset="0"/>
            </a:endParaRPr>
          </a:p>
        </p:txBody>
      </p:sp>
      <p:sp>
        <p:nvSpPr>
          <p:cNvPr id="59" name="roby">
            <a:extLst>
              <a:ext uri="{FF2B5EF4-FFF2-40B4-BE49-F238E27FC236}">
                <a16:creationId xmlns:a16="http://schemas.microsoft.com/office/drawing/2014/main" id="{917CB4B0-8F1E-4B3E-BEF3-0C7EACDC8E5F}"/>
              </a:ext>
            </a:extLst>
          </p:cNvPr>
          <p:cNvSpPr/>
          <p:nvPr/>
        </p:nvSpPr>
        <p:spPr>
          <a:xfrm>
            <a:off x="8098956" y="3971806"/>
            <a:ext cx="793613" cy="369332"/>
          </a:xfrm>
          <a:prstGeom prst="rect">
            <a:avLst/>
          </a:prstGeom>
          <a:noFill/>
        </p:spPr>
        <p:txBody>
          <a:bodyPr wrap="square" lIns="91440" tIns="45720" rIns="91440" bIns="45720">
            <a:spAutoFit/>
          </a:bodyPr>
          <a:lstStyle/>
          <a:p>
            <a:pPr algn="ctr"/>
            <a:r>
              <a:rPr lang="en-US" dirty="0">
                <a:ln w="0"/>
                <a:effectLst>
                  <a:outerShdw blurRad="38100" dist="19050" dir="2700000" algn="tl" rotWithShape="0">
                    <a:schemeClr val="dk1">
                      <a:alpha val="40000"/>
                    </a:schemeClr>
                  </a:outerShdw>
                </a:effectLst>
                <a:latin typeface="Lucida Handwriting" panose="03010101010101010101" pitchFamily="66" charset="0"/>
              </a:rPr>
              <a:t>rby1</a:t>
            </a:r>
            <a:endParaRPr lang="en-US" b="0" cap="none" spc="0" dirty="0">
              <a:ln w="0"/>
              <a:solidFill>
                <a:schemeClr val="tx1"/>
              </a:solidFill>
              <a:effectLst>
                <a:outerShdw blurRad="38100" dist="19050" dir="2700000" algn="tl" rotWithShape="0">
                  <a:schemeClr val="dk1">
                    <a:alpha val="40000"/>
                  </a:schemeClr>
                </a:outerShdw>
              </a:effectLst>
              <a:latin typeface="Lucida Handwriting" panose="03010101010101010101" pitchFamily="66" charset="0"/>
            </a:endParaRPr>
          </a:p>
        </p:txBody>
      </p:sp>
      <p:sp>
        <p:nvSpPr>
          <p:cNvPr id="60" name="Blue Box">
            <a:extLst>
              <a:ext uri="{FF2B5EF4-FFF2-40B4-BE49-F238E27FC236}">
                <a16:creationId xmlns:a16="http://schemas.microsoft.com/office/drawing/2014/main" id="{7077F60F-17A6-4487-B312-60D8242646B2}"/>
              </a:ext>
            </a:extLst>
          </p:cNvPr>
          <p:cNvSpPr/>
          <p:nvPr/>
        </p:nvSpPr>
        <p:spPr>
          <a:xfrm>
            <a:off x="143249" y="2995506"/>
            <a:ext cx="1773154" cy="1943816"/>
          </a:xfrm>
          <a:prstGeom prst="roundRect">
            <a:avLst/>
          </a:prstGeom>
          <a:solidFill>
            <a:schemeClr val="accent5">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Box 60">
            <a:extLst>
              <a:ext uri="{FF2B5EF4-FFF2-40B4-BE49-F238E27FC236}">
                <a16:creationId xmlns:a16="http://schemas.microsoft.com/office/drawing/2014/main" id="{BFC7F1D8-BA8F-4C92-B686-9F1F67E8A17E}"/>
              </a:ext>
            </a:extLst>
          </p:cNvPr>
          <p:cNvSpPr txBox="1"/>
          <p:nvPr/>
        </p:nvSpPr>
        <p:spPr>
          <a:xfrm>
            <a:off x="207333" y="3270201"/>
            <a:ext cx="1709070" cy="1938992"/>
          </a:xfrm>
          <a:prstGeom prst="rect">
            <a:avLst/>
          </a:prstGeom>
          <a:noFill/>
        </p:spPr>
        <p:txBody>
          <a:bodyPr wrap="square" rtlCol="0">
            <a:spAutoFit/>
          </a:bodyPr>
          <a:lstStyle/>
          <a:p>
            <a:r>
              <a:rPr lang="en-GB" sz="2400" dirty="0"/>
              <a:t>WebApp : 1</a:t>
            </a:r>
          </a:p>
          <a:p>
            <a:r>
              <a:rPr lang="en-GB" sz="2400" dirty="0"/>
              <a:t>Storage-Account: 1</a:t>
            </a:r>
          </a:p>
          <a:p>
            <a:r>
              <a:rPr lang="en-GB" sz="2400" dirty="0" err="1"/>
              <a:t>KeyVault</a:t>
            </a:r>
            <a:r>
              <a:rPr lang="en-GB" sz="2400" dirty="0"/>
              <a:t>: 1</a:t>
            </a:r>
          </a:p>
          <a:p>
            <a:endParaRPr lang="en-GB" sz="2400" dirty="0"/>
          </a:p>
        </p:txBody>
      </p:sp>
      <p:grpSp>
        <p:nvGrpSpPr>
          <p:cNvPr id="62" name="Application">
            <a:extLst>
              <a:ext uri="{FF2B5EF4-FFF2-40B4-BE49-F238E27FC236}">
                <a16:creationId xmlns:a16="http://schemas.microsoft.com/office/drawing/2014/main" id="{B0E6EF5B-5904-4840-B4D1-ED64E835BE9F}"/>
              </a:ext>
            </a:extLst>
          </p:cNvPr>
          <p:cNvGrpSpPr/>
          <p:nvPr/>
        </p:nvGrpSpPr>
        <p:grpSpPr>
          <a:xfrm>
            <a:off x="90825" y="2482031"/>
            <a:ext cx="1912251" cy="1618252"/>
            <a:chOff x="4970514" y="1464734"/>
            <a:chExt cx="2310195" cy="2160000"/>
          </a:xfrm>
        </p:grpSpPr>
        <p:sp>
          <p:nvSpPr>
            <p:cNvPr id="63" name="Partial Circle 62">
              <a:extLst>
                <a:ext uri="{FF2B5EF4-FFF2-40B4-BE49-F238E27FC236}">
                  <a16:creationId xmlns:a16="http://schemas.microsoft.com/office/drawing/2014/main" id="{C5F08592-6FA4-4C0A-8AC4-E2322F239C8E}"/>
                </a:ext>
              </a:extLst>
            </p:cNvPr>
            <p:cNvSpPr>
              <a:spLocks noChangeAspect="1"/>
            </p:cNvSpPr>
            <p:nvPr/>
          </p:nvSpPr>
          <p:spPr>
            <a:xfrm rot="10800000">
              <a:off x="5016000" y="1464734"/>
              <a:ext cx="2160000" cy="2160000"/>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sz="1100" dirty="0">
                <a:solidFill>
                  <a:schemeClr val="tx1"/>
                </a:solidFill>
              </a:endParaRPr>
            </a:p>
            <a:p>
              <a:pPr algn="ctr"/>
              <a:endParaRPr lang="en-GB" sz="1100" dirty="0">
                <a:solidFill>
                  <a:schemeClr val="tx1"/>
                </a:solidFill>
              </a:endParaRPr>
            </a:p>
          </p:txBody>
        </p:sp>
        <p:sp>
          <p:nvSpPr>
            <p:cNvPr id="64" name="TextBox 63">
              <a:extLst>
                <a:ext uri="{FF2B5EF4-FFF2-40B4-BE49-F238E27FC236}">
                  <a16:creationId xmlns:a16="http://schemas.microsoft.com/office/drawing/2014/main" id="{8FADDC85-7B49-45FD-84C8-3AAA77D6EF94}"/>
                </a:ext>
              </a:extLst>
            </p:cNvPr>
            <p:cNvSpPr txBox="1"/>
            <p:nvPr/>
          </p:nvSpPr>
          <p:spPr>
            <a:xfrm>
              <a:off x="4970514" y="1900031"/>
              <a:ext cx="2310195" cy="557739"/>
            </a:xfrm>
            <a:prstGeom prst="rect">
              <a:avLst/>
            </a:prstGeom>
            <a:noFill/>
          </p:spPr>
          <p:txBody>
            <a:bodyPr wrap="square" rtlCol="0">
              <a:spAutoFit/>
            </a:bodyPr>
            <a:lstStyle/>
            <a:p>
              <a:pPr algn="ctr"/>
              <a:r>
                <a:rPr lang="en-GB" sz="2400" dirty="0"/>
                <a:t>Application</a:t>
              </a:r>
              <a:endParaRPr lang="en-GB" sz="1100" dirty="0"/>
            </a:p>
          </p:txBody>
        </p:sp>
      </p:grpSp>
      <p:sp>
        <p:nvSpPr>
          <p:cNvPr id="68" name="resource group">
            <a:extLst>
              <a:ext uri="{FF2B5EF4-FFF2-40B4-BE49-F238E27FC236}">
                <a16:creationId xmlns:a16="http://schemas.microsoft.com/office/drawing/2014/main" id="{24C65D7D-0073-4EB8-BB7E-E7B81349306A}"/>
              </a:ext>
            </a:extLst>
          </p:cNvPr>
          <p:cNvSpPr/>
          <p:nvPr/>
        </p:nvSpPr>
        <p:spPr>
          <a:xfrm>
            <a:off x="9930875" y="2317141"/>
            <a:ext cx="1951768" cy="223781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2" name="little application">
            <a:extLst>
              <a:ext uri="{FF2B5EF4-FFF2-40B4-BE49-F238E27FC236}">
                <a16:creationId xmlns:a16="http://schemas.microsoft.com/office/drawing/2014/main" id="{7BB9B88B-A53C-445D-B36E-EA6917F11C35}"/>
              </a:ext>
            </a:extLst>
          </p:cNvPr>
          <p:cNvSpPr>
            <a:spLocks noChangeAspect="1"/>
          </p:cNvSpPr>
          <p:nvPr/>
        </p:nvSpPr>
        <p:spPr>
          <a:xfrm rot="10800000">
            <a:off x="9994867" y="2442239"/>
            <a:ext cx="614862" cy="614862"/>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sz="1200" dirty="0">
              <a:solidFill>
                <a:schemeClr val="tx1"/>
              </a:solidFill>
            </a:endParaRPr>
          </a:p>
          <a:p>
            <a:pPr algn="ctr"/>
            <a:endParaRPr lang="en-GB" sz="1200" dirty="0">
              <a:solidFill>
                <a:schemeClr val="tx1"/>
              </a:solidFill>
            </a:endParaRPr>
          </a:p>
        </p:txBody>
      </p:sp>
      <p:grpSp>
        <p:nvGrpSpPr>
          <p:cNvPr id="73" name="WebApp">
            <a:extLst>
              <a:ext uri="{FF2B5EF4-FFF2-40B4-BE49-F238E27FC236}">
                <a16:creationId xmlns:a16="http://schemas.microsoft.com/office/drawing/2014/main" id="{CA11BB21-CB49-47F8-985C-41D75A590C1A}"/>
              </a:ext>
            </a:extLst>
          </p:cNvPr>
          <p:cNvGrpSpPr/>
          <p:nvPr/>
        </p:nvGrpSpPr>
        <p:grpSpPr>
          <a:xfrm>
            <a:off x="9990161" y="2749670"/>
            <a:ext cx="614862" cy="614862"/>
            <a:chOff x="419100" y="359327"/>
            <a:chExt cx="2160000" cy="2160000"/>
          </a:xfrm>
        </p:grpSpPr>
        <p:sp>
          <p:nvSpPr>
            <p:cNvPr id="74" name="Rectangle 73">
              <a:extLst>
                <a:ext uri="{FF2B5EF4-FFF2-40B4-BE49-F238E27FC236}">
                  <a16:creationId xmlns:a16="http://schemas.microsoft.com/office/drawing/2014/main" id="{5719CFB2-5513-4C98-982E-C4E0FB46FA6C}"/>
                </a:ext>
              </a:extLst>
            </p:cNvPr>
            <p:cNvSpPr/>
            <p:nvPr/>
          </p:nvSpPr>
          <p:spPr>
            <a:xfrm>
              <a:off x="419100" y="359327"/>
              <a:ext cx="2160000" cy="216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sz="1200"/>
            </a:p>
          </p:txBody>
        </p:sp>
        <p:pic>
          <p:nvPicPr>
            <p:cNvPr id="75" name="Picture 74" descr="Image result for azure webapp">
              <a:extLst>
                <a:ext uri="{FF2B5EF4-FFF2-40B4-BE49-F238E27FC236}">
                  <a16:creationId xmlns:a16="http://schemas.microsoft.com/office/drawing/2014/main" id="{4D411491-6275-48A7-A17E-73DDAC6F3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359327"/>
              <a:ext cx="2160000" cy="2160000"/>
            </a:xfrm>
            <a:prstGeom prst="rect">
              <a:avLst/>
            </a:prstGeom>
            <a:noFill/>
            <a:extLst>
              <a:ext uri="{909E8E84-426E-40DD-AFC4-6F175D3DCCD1}">
                <a14:hiddenFill xmlns:a14="http://schemas.microsoft.com/office/drawing/2010/main">
                  <a:solidFill>
                    <a:srgbClr val="FFFFFF"/>
                  </a:solidFill>
                </a14:hiddenFill>
              </a:ext>
            </a:extLst>
          </p:spPr>
        </p:pic>
      </p:grpSp>
      <p:pic>
        <p:nvPicPr>
          <p:cNvPr id="70" name="keyvault">
            <a:extLst>
              <a:ext uri="{FF2B5EF4-FFF2-40B4-BE49-F238E27FC236}">
                <a16:creationId xmlns:a16="http://schemas.microsoft.com/office/drawing/2014/main" id="{A2323BF6-DAA9-44DB-B132-E346D72430C2}"/>
              </a:ext>
            </a:extLst>
          </p:cNvPr>
          <p:cNvPicPr>
            <a:picLocks noChangeAspect="1"/>
          </p:cNvPicPr>
          <p:nvPr/>
        </p:nvPicPr>
        <p:blipFill>
          <a:blip r:embed="rId8"/>
          <a:stretch>
            <a:fillRect/>
          </a:stretch>
        </p:blipFill>
        <p:spPr>
          <a:xfrm>
            <a:off x="10937041" y="2635883"/>
            <a:ext cx="664036" cy="717339"/>
          </a:xfrm>
          <a:prstGeom prst="rect">
            <a:avLst/>
          </a:prstGeom>
        </p:spPr>
      </p:pic>
      <p:pic>
        <p:nvPicPr>
          <p:cNvPr id="71" name="storage">
            <a:extLst>
              <a:ext uri="{FF2B5EF4-FFF2-40B4-BE49-F238E27FC236}">
                <a16:creationId xmlns:a16="http://schemas.microsoft.com/office/drawing/2014/main" id="{E685BECF-C119-45D2-BAEB-B7EECDD847E9}"/>
              </a:ext>
            </a:extLst>
          </p:cNvPr>
          <p:cNvPicPr>
            <a:picLocks noChangeAspect="1"/>
          </p:cNvPicPr>
          <p:nvPr/>
        </p:nvPicPr>
        <p:blipFill>
          <a:blip r:embed="rId9"/>
          <a:stretch>
            <a:fillRect/>
          </a:stretch>
        </p:blipFill>
        <p:spPr>
          <a:xfrm>
            <a:off x="10273005" y="3671963"/>
            <a:ext cx="664036" cy="627764"/>
          </a:xfrm>
          <a:prstGeom prst="rect">
            <a:avLst/>
          </a:prstGeom>
        </p:spPr>
      </p:pic>
      <p:sp>
        <p:nvSpPr>
          <p:cNvPr id="67" name="environment">
            <a:extLst>
              <a:ext uri="{FF2B5EF4-FFF2-40B4-BE49-F238E27FC236}">
                <a16:creationId xmlns:a16="http://schemas.microsoft.com/office/drawing/2014/main" id="{A096005A-EB03-48D5-8985-4E0BB8015343}"/>
              </a:ext>
            </a:extLst>
          </p:cNvPr>
          <p:cNvSpPr/>
          <p:nvPr/>
        </p:nvSpPr>
        <p:spPr>
          <a:xfrm>
            <a:off x="9796092" y="2165510"/>
            <a:ext cx="2242309" cy="2514547"/>
          </a:xfrm>
          <a:prstGeom prst="rect">
            <a:avLst/>
          </a:prstGeom>
          <a:noFill/>
          <a:ln w="5715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6031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61">
                                            <p:txEl>
                                              <p:pRg st="0" end="0"/>
                                            </p:txEl>
                                          </p:spTgt>
                                        </p:tgtEl>
                                        <p:attrNameLst>
                                          <p:attrName>style.visibility</p:attrName>
                                        </p:attrNameLst>
                                      </p:cBhvr>
                                      <p:to>
                                        <p:strVal val="visible"/>
                                      </p:to>
                                    </p:set>
                                    <p:animEffect transition="in" filter="fade">
                                      <p:cBhvr>
                                        <p:cTn id="12" dur="500"/>
                                        <p:tgtEl>
                                          <p:spTgt spid="61">
                                            <p:txEl>
                                              <p:pRg st="0" end="0"/>
                                            </p:txEl>
                                          </p:spTgt>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61">
                                            <p:txEl>
                                              <p:pRg st="1" end="1"/>
                                            </p:txEl>
                                          </p:spTgt>
                                        </p:tgtEl>
                                        <p:attrNameLst>
                                          <p:attrName>style.visibility</p:attrName>
                                        </p:attrNameLst>
                                      </p:cBhvr>
                                      <p:to>
                                        <p:strVal val="visible"/>
                                      </p:to>
                                    </p:set>
                                    <p:animEffect transition="in" filter="fade">
                                      <p:cBhvr>
                                        <p:cTn id="15" dur="500"/>
                                        <p:tgtEl>
                                          <p:spTgt spid="61">
                                            <p:txEl>
                                              <p:pRg st="1" end="1"/>
                                            </p:txEl>
                                          </p:spTgt>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61">
                                            <p:txEl>
                                              <p:pRg st="2" end="2"/>
                                            </p:txEl>
                                          </p:spTgt>
                                        </p:tgtEl>
                                        <p:attrNameLst>
                                          <p:attrName>style.visibility</p:attrName>
                                        </p:attrNameLst>
                                      </p:cBhvr>
                                      <p:to>
                                        <p:strVal val="visible"/>
                                      </p:to>
                                    </p:set>
                                    <p:animEffect transition="in" filter="fade">
                                      <p:cBhvr>
                                        <p:cTn id="18" dur="500"/>
                                        <p:tgtEl>
                                          <p:spTgt spid="61">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xit" presetSubtype="10" fill="hold" grpId="0" nodeType="clickEffect">
                                  <p:stCondLst>
                                    <p:cond delay="0"/>
                                  </p:stCondLst>
                                  <p:childTnLst>
                                    <p:animEffect transition="out" filter="randombar(horizontal)">
                                      <p:cBhvr>
                                        <p:cTn id="51" dur="500"/>
                                        <p:tgtEl>
                                          <p:spTgt spid="61">
                                            <p:txEl>
                                              <p:pRg st="0" end="0"/>
                                            </p:txEl>
                                          </p:spTgt>
                                        </p:tgtEl>
                                      </p:cBhvr>
                                    </p:animEffect>
                                    <p:set>
                                      <p:cBhvr>
                                        <p:cTn id="52" dur="1" fill="hold">
                                          <p:stCondLst>
                                            <p:cond delay="499"/>
                                          </p:stCondLst>
                                        </p:cTn>
                                        <p:tgtEl>
                                          <p:spTgt spid="61">
                                            <p:txEl>
                                              <p:pRg st="0" end="0"/>
                                            </p:txEl>
                                          </p:spTgt>
                                        </p:tgtEl>
                                        <p:attrNameLst>
                                          <p:attrName>style.visibility</p:attrName>
                                        </p:attrNameLst>
                                      </p:cBhvr>
                                      <p:to>
                                        <p:strVal val="hidden"/>
                                      </p:to>
                                    </p:set>
                                  </p:childTnLst>
                                </p:cTn>
                              </p:par>
                            </p:childTnLst>
                          </p:cTn>
                        </p:par>
                        <p:par>
                          <p:cTn id="53" fill="hold">
                            <p:stCondLst>
                              <p:cond delay="500"/>
                            </p:stCondLst>
                            <p:childTnLst>
                              <p:par>
                                <p:cTn id="54" presetID="14" presetClass="entr" presetSubtype="10" fill="hold" nodeType="afterEffect">
                                  <p:stCondLst>
                                    <p:cond delay="0"/>
                                  </p:stCondLst>
                                  <p:childTnLst>
                                    <p:set>
                                      <p:cBhvr>
                                        <p:cTn id="55" dur="1" fill="hold">
                                          <p:stCondLst>
                                            <p:cond delay="0"/>
                                          </p:stCondLst>
                                        </p:cTn>
                                        <p:tgtEl>
                                          <p:spTgt spid="73"/>
                                        </p:tgtEl>
                                        <p:attrNameLst>
                                          <p:attrName>style.visibility</p:attrName>
                                        </p:attrNameLst>
                                      </p:cBhvr>
                                      <p:to>
                                        <p:strVal val="visible"/>
                                      </p:to>
                                    </p:set>
                                    <p:animEffect transition="in" filter="randombar(horizontal)">
                                      <p:cBhvr>
                                        <p:cTn id="56" dur="500"/>
                                        <p:tgtEl>
                                          <p:spTgt spid="73"/>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xit" presetSubtype="10" fill="hold" grpId="0" nodeType="clickEffect">
                                  <p:stCondLst>
                                    <p:cond delay="0"/>
                                  </p:stCondLst>
                                  <p:childTnLst>
                                    <p:animEffect transition="out" filter="randombar(horizontal)">
                                      <p:cBhvr>
                                        <p:cTn id="60" dur="500"/>
                                        <p:tgtEl>
                                          <p:spTgt spid="61">
                                            <p:txEl>
                                              <p:pRg st="1" end="1"/>
                                            </p:txEl>
                                          </p:spTgt>
                                        </p:tgtEl>
                                      </p:cBhvr>
                                    </p:animEffect>
                                    <p:set>
                                      <p:cBhvr>
                                        <p:cTn id="61" dur="1" fill="hold">
                                          <p:stCondLst>
                                            <p:cond delay="499"/>
                                          </p:stCondLst>
                                        </p:cTn>
                                        <p:tgtEl>
                                          <p:spTgt spid="61">
                                            <p:txEl>
                                              <p:pRg st="1" end="1"/>
                                            </p:txEl>
                                          </p:spTgt>
                                        </p:tgtEl>
                                        <p:attrNameLst>
                                          <p:attrName>style.visibility</p:attrName>
                                        </p:attrNameLst>
                                      </p:cBhvr>
                                      <p:to>
                                        <p:strVal val="hidden"/>
                                      </p:to>
                                    </p:set>
                                  </p:childTnLst>
                                </p:cTn>
                              </p:par>
                            </p:childTnLst>
                          </p:cTn>
                        </p:par>
                        <p:par>
                          <p:cTn id="62" fill="hold">
                            <p:stCondLst>
                              <p:cond delay="500"/>
                            </p:stCondLst>
                            <p:childTnLst>
                              <p:par>
                                <p:cTn id="63" presetID="14" presetClass="entr" presetSubtype="10" fill="hold" nodeType="afterEffect">
                                  <p:stCondLst>
                                    <p:cond delay="0"/>
                                  </p:stCondLst>
                                  <p:childTnLst>
                                    <p:set>
                                      <p:cBhvr>
                                        <p:cTn id="64" dur="1" fill="hold">
                                          <p:stCondLst>
                                            <p:cond delay="0"/>
                                          </p:stCondLst>
                                        </p:cTn>
                                        <p:tgtEl>
                                          <p:spTgt spid="71"/>
                                        </p:tgtEl>
                                        <p:attrNameLst>
                                          <p:attrName>style.visibility</p:attrName>
                                        </p:attrNameLst>
                                      </p:cBhvr>
                                      <p:to>
                                        <p:strVal val="visible"/>
                                      </p:to>
                                    </p:set>
                                    <p:animEffect transition="in" filter="randombar(horizontal)">
                                      <p:cBhvr>
                                        <p:cTn id="65" dur="500"/>
                                        <p:tgtEl>
                                          <p:spTgt spid="71"/>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xit" presetSubtype="10" fill="hold" grpId="0" nodeType="clickEffect">
                                  <p:stCondLst>
                                    <p:cond delay="0"/>
                                  </p:stCondLst>
                                  <p:childTnLst>
                                    <p:animEffect transition="out" filter="randombar(horizontal)">
                                      <p:cBhvr>
                                        <p:cTn id="69" dur="500"/>
                                        <p:tgtEl>
                                          <p:spTgt spid="61">
                                            <p:txEl>
                                              <p:pRg st="2" end="2"/>
                                            </p:txEl>
                                          </p:spTgt>
                                        </p:tgtEl>
                                      </p:cBhvr>
                                    </p:animEffect>
                                    <p:set>
                                      <p:cBhvr>
                                        <p:cTn id="70" dur="1" fill="hold">
                                          <p:stCondLst>
                                            <p:cond delay="499"/>
                                          </p:stCondLst>
                                        </p:cTn>
                                        <p:tgtEl>
                                          <p:spTgt spid="61">
                                            <p:txEl>
                                              <p:pRg st="2" end="2"/>
                                            </p:txEl>
                                          </p:spTgt>
                                        </p:tgtEl>
                                        <p:attrNameLst>
                                          <p:attrName>style.visibility</p:attrName>
                                        </p:attrNameLst>
                                      </p:cBhvr>
                                      <p:to>
                                        <p:strVal val="hidden"/>
                                      </p:to>
                                    </p:set>
                                  </p:childTnLst>
                                </p:cTn>
                              </p:par>
                              <p:par>
                                <p:cTn id="71" presetID="14" presetClass="exit" presetSubtype="10" fill="hold" grpId="1" nodeType="withEffect">
                                  <p:stCondLst>
                                    <p:cond delay="0"/>
                                  </p:stCondLst>
                                  <p:childTnLst>
                                    <p:animEffect transition="out" filter="randombar(horizontal)">
                                      <p:cBhvr>
                                        <p:cTn id="72" dur="500"/>
                                        <p:tgtEl>
                                          <p:spTgt spid="60"/>
                                        </p:tgtEl>
                                      </p:cBhvr>
                                    </p:animEffect>
                                    <p:set>
                                      <p:cBhvr>
                                        <p:cTn id="73" dur="1" fill="hold">
                                          <p:stCondLst>
                                            <p:cond delay="499"/>
                                          </p:stCondLst>
                                        </p:cTn>
                                        <p:tgtEl>
                                          <p:spTgt spid="60"/>
                                        </p:tgtEl>
                                        <p:attrNameLst>
                                          <p:attrName>style.visibility</p:attrName>
                                        </p:attrNameLst>
                                      </p:cBhvr>
                                      <p:to>
                                        <p:strVal val="hidden"/>
                                      </p:to>
                                    </p:set>
                                  </p:childTnLst>
                                </p:cTn>
                              </p:par>
                            </p:childTnLst>
                          </p:cTn>
                        </p:par>
                        <p:par>
                          <p:cTn id="74" fill="hold">
                            <p:stCondLst>
                              <p:cond delay="500"/>
                            </p:stCondLst>
                            <p:childTnLst>
                              <p:par>
                                <p:cTn id="75" presetID="14" presetClass="entr" presetSubtype="10" fill="hold" nodeType="afterEffect">
                                  <p:stCondLst>
                                    <p:cond delay="0"/>
                                  </p:stCondLst>
                                  <p:childTnLst>
                                    <p:set>
                                      <p:cBhvr>
                                        <p:cTn id="76" dur="1" fill="hold">
                                          <p:stCondLst>
                                            <p:cond delay="0"/>
                                          </p:stCondLst>
                                        </p:cTn>
                                        <p:tgtEl>
                                          <p:spTgt spid="70"/>
                                        </p:tgtEl>
                                        <p:attrNameLst>
                                          <p:attrName>style.visibility</p:attrName>
                                        </p:attrNameLst>
                                      </p:cBhvr>
                                      <p:to>
                                        <p:strVal val="visible"/>
                                      </p:to>
                                    </p:set>
                                    <p:animEffect transition="in" filter="randombar(horizontal)">
                                      <p:cBhvr>
                                        <p:cTn id="77" dur="500"/>
                                        <p:tgtEl>
                                          <p:spTgt spid="70"/>
                                        </p:tgtEl>
                                      </p:cBhvr>
                                    </p:animEffect>
                                  </p:childTnLst>
                                </p:cTn>
                              </p:par>
                            </p:childTnLst>
                          </p:cTn>
                        </p:par>
                      </p:childTnLst>
                    </p:cTn>
                  </p:par>
                  <p:par>
                    <p:cTn id="78" fill="hold">
                      <p:stCondLst>
                        <p:cond delay="indefinite"/>
                      </p:stCondLst>
                      <p:childTnLst>
                        <p:par>
                          <p:cTn id="79" fill="hold">
                            <p:stCondLst>
                              <p:cond delay="0"/>
                            </p:stCondLst>
                            <p:childTnLst>
                              <p:par>
                                <p:cTn id="80" presetID="14" presetClass="exit" presetSubtype="10" fill="hold" nodeType="clickEffect">
                                  <p:stCondLst>
                                    <p:cond delay="0"/>
                                  </p:stCondLst>
                                  <p:childTnLst>
                                    <p:animEffect transition="out" filter="randombar(horizontal)">
                                      <p:cBhvr>
                                        <p:cTn id="81" dur="500"/>
                                        <p:tgtEl>
                                          <p:spTgt spid="62"/>
                                        </p:tgtEl>
                                      </p:cBhvr>
                                    </p:animEffect>
                                    <p:set>
                                      <p:cBhvr>
                                        <p:cTn id="82" dur="1" fill="hold">
                                          <p:stCondLst>
                                            <p:cond delay="499"/>
                                          </p:stCondLst>
                                        </p:cTn>
                                        <p:tgtEl>
                                          <p:spTgt spid="62"/>
                                        </p:tgtEl>
                                        <p:attrNameLst>
                                          <p:attrName>style.visibility</p:attrName>
                                        </p:attrNameLst>
                                      </p:cBhvr>
                                      <p:to>
                                        <p:strVal val="hidden"/>
                                      </p:to>
                                    </p:set>
                                  </p:childTnLst>
                                </p:cTn>
                              </p:par>
                            </p:childTnLst>
                          </p:cTn>
                        </p:par>
                        <p:par>
                          <p:cTn id="83" fill="hold">
                            <p:stCondLst>
                              <p:cond delay="500"/>
                            </p:stCondLst>
                            <p:childTnLst>
                              <p:par>
                                <p:cTn id="84" presetID="14" presetClass="entr" presetSubtype="10" fill="hold" grpId="0" nodeType="afterEffect">
                                  <p:stCondLst>
                                    <p:cond delay="0"/>
                                  </p:stCondLst>
                                  <p:childTnLst>
                                    <p:set>
                                      <p:cBhvr>
                                        <p:cTn id="85" dur="1" fill="hold">
                                          <p:stCondLst>
                                            <p:cond delay="0"/>
                                          </p:stCondLst>
                                        </p:cTn>
                                        <p:tgtEl>
                                          <p:spTgt spid="72"/>
                                        </p:tgtEl>
                                        <p:attrNameLst>
                                          <p:attrName>style.visibility</p:attrName>
                                        </p:attrNameLst>
                                      </p:cBhvr>
                                      <p:to>
                                        <p:strVal val="visible"/>
                                      </p:to>
                                    </p:set>
                                    <p:animEffect transition="in" filter="randombar(horizontal)">
                                      <p:cBhvr>
                                        <p:cTn id="86" dur="500"/>
                                        <p:tgtEl>
                                          <p:spTgt spid="7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fade">
                                      <p:cBhvr>
                                        <p:cTn id="91" dur="500"/>
                                        <p:tgtEl>
                                          <p:spTgt spid="5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58"/>
                                        </p:tgtEl>
                                        <p:attrNameLst>
                                          <p:attrName>style.visibility</p:attrName>
                                        </p:attrNameLst>
                                      </p:cBhvr>
                                      <p:to>
                                        <p:strVal val="visible"/>
                                      </p:to>
                                    </p:set>
                                    <p:animEffect transition="in" filter="fade">
                                      <p:cBhvr>
                                        <p:cTn id="96" dur="500"/>
                                        <p:tgtEl>
                                          <p:spTgt spid="58"/>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fade">
                                      <p:cBhvr>
                                        <p:cTn id="10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animBg="1"/>
      <p:bldP spid="56" grpId="0"/>
      <p:bldP spid="57" grpId="0"/>
      <p:bldP spid="58" grpId="0"/>
      <p:bldP spid="59" grpId="0"/>
      <p:bldP spid="60" grpId="0" animBg="1"/>
      <p:bldP spid="60" grpId="1" animBg="1"/>
      <p:bldP spid="61" grpId="0" uiExpand="1" build="p"/>
      <p:bldP spid="61" grpId="1" uiExpand="1" build="allAtOnce"/>
      <p:bldP spid="68" grpId="0" animBg="1"/>
      <p:bldP spid="72" grpId="0" animBg="1"/>
      <p:bldP spid="6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FC437A-7308-4F9D-8FB6-6FA6F2628697}"/>
              </a:ext>
            </a:extLst>
          </p:cNvPr>
          <p:cNvSpPr/>
          <p:nvPr/>
        </p:nvSpPr>
        <p:spPr>
          <a:xfrm>
            <a:off x="2351314" y="1843950"/>
            <a:ext cx="8215086" cy="2554545"/>
          </a:xfrm>
          <a:prstGeom prst="rect">
            <a:avLst/>
          </a:prstGeom>
        </p:spPr>
        <p:txBody>
          <a:bodyPr wrap="square">
            <a:spAutoFit/>
          </a:bodyPr>
          <a:lstStyle/>
          <a:p>
            <a:r>
              <a:rPr lang="en-GB" sz="4000" dirty="0"/>
              <a:t>We did all this because we added a developer to our team.</a:t>
            </a:r>
          </a:p>
          <a:p>
            <a:endParaRPr lang="en-GB" sz="4000" dirty="0"/>
          </a:p>
          <a:p>
            <a:r>
              <a:rPr lang="en-GB" sz="4000" dirty="0"/>
              <a:t>Let’s revisit our product requirements:</a:t>
            </a:r>
          </a:p>
        </p:txBody>
      </p:sp>
    </p:spTree>
    <p:extLst>
      <p:ext uri="{BB962C8B-B14F-4D97-AF65-F5344CB8AC3E}">
        <p14:creationId xmlns:p14="http://schemas.microsoft.com/office/powerpoint/2010/main" val="2753446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C5BB-B735-454E-9E23-F8B4725D3D82}"/>
              </a:ext>
            </a:extLst>
          </p:cNvPr>
          <p:cNvSpPr>
            <a:spLocks noGrp="1"/>
          </p:cNvSpPr>
          <p:nvPr>
            <p:ph type="title"/>
          </p:nvPr>
        </p:nvSpPr>
        <p:spPr/>
        <p:txBody>
          <a:bodyPr/>
          <a:lstStyle/>
          <a:p>
            <a:r>
              <a:rPr lang="en-GB" dirty="0"/>
              <a:t>The Cloud</a:t>
            </a:r>
          </a:p>
        </p:txBody>
      </p:sp>
      <p:pic>
        <p:nvPicPr>
          <p:cNvPr id="22530" name="Picture 2" descr="Image result for world">
            <a:extLst>
              <a:ext uri="{FF2B5EF4-FFF2-40B4-BE49-F238E27FC236}">
                <a16:creationId xmlns:a16="http://schemas.microsoft.com/office/drawing/2014/main" id="{D0B3BB8D-F690-47A8-ACF7-B0460C054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561" y="182780"/>
            <a:ext cx="6492439" cy="64924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datacenter vector">
            <a:extLst>
              <a:ext uri="{FF2B5EF4-FFF2-40B4-BE49-F238E27FC236}">
                <a16:creationId xmlns:a16="http://schemas.microsoft.com/office/drawing/2014/main" id="{34D4D254-096B-4F24-9107-53BBE1A8694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500" b="89250" l="4000" r="96222">
                        <a14:foregroundMark x1="4000" y1="38000" x2="4222" y2="57500"/>
                        <a14:foregroundMark x1="4000" y1="37750" x2="23778" y2="25750"/>
                        <a14:foregroundMark x1="23778" y1="25750" x2="23778" y2="25750"/>
                        <a14:foregroundMark x1="50444" y1="13750" x2="38889" y2="14750"/>
                        <a14:foregroundMark x1="38889" y1="14750" x2="38000" y2="16000"/>
                        <a14:foregroundMark x1="45556" y1="11500" x2="46000" y2="10750"/>
                        <a14:foregroundMark x1="46889" y1="10500" x2="96222" y2="42500"/>
                        <a14:foregroundMark x1="95778" y1="43750" x2="96444" y2="62500"/>
                        <a14:foregroundMark x1="46222" y1="11000" x2="7111" y2="37500"/>
                        <a14:foregroundMark x1="7111" y1="37500" x2="7111" y2="37500"/>
                        <a14:foregroundMark x1="4000" y1="37250" x2="21940" y2="25939"/>
                        <a14:foregroundMark x1="8667" y1="60250" x2="20889" y2="65500"/>
                        <a14:foregroundMark x1="20889" y1="65500" x2="54444" y2="89250"/>
                        <a14:backgroundMark x1="23333" y1="22750" x2="28667" y2="19750"/>
                      </a14:backgroundRemoval>
                    </a14:imgEffect>
                  </a14:imgLayer>
                </a14:imgProps>
              </a:ext>
              <a:ext uri="{28A0092B-C50C-407E-A947-70E740481C1C}">
                <a14:useLocalDpi xmlns:a14="http://schemas.microsoft.com/office/drawing/2010/main" val="0"/>
              </a:ext>
            </a:extLst>
          </a:blip>
          <a:srcRect l="3204" t="9290" r="3204" b="9162"/>
          <a:stretch/>
        </p:blipFill>
        <p:spPr bwMode="auto">
          <a:xfrm>
            <a:off x="9456362" y="1619462"/>
            <a:ext cx="1048190" cy="811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datacenter vector">
            <a:extLst>
              <a:ext uri="{FF2B5EF4-FFF2-40B4-BE49-F238E27FC236}">
                <a16:creationId xmlns:a16="http://schemas.microsoft.com/office/drawing/2014/main" id="{52D6B579-495C-4586-8BEB-70D39073A78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500" b="89250" l="4000" r="96222">
                        <a14:foregroundMark x1="4000" y1="38000" x2="4222" y2="57500"/>
                        <a14:foregroundMark x1="4000" y1="37750" x2="23778" y2="25750"/>
                        <a14:foregroundMark x1="23778" y1="25750" x2="23778" y2="25750"/>
                        <a14:foregroundMark x1="50444" y1="13750" x2="38889" y2="14750"/>
                        <a14:foregroundMark x1="38889" y1="14750" x2="38000" y2="16000"/>
                        <a14:foregroundMark x1="45556" y1="11500" x2="46000" y2="10750"/>
                        <a14:foregroundMark x1="46889" y1="10500" x2="96222" y2="42500"/>
                        <a14:foregroundMark x1="95778" y1="43750" x2="96444" y2="62500"/>
                        <a14:foregroundMark x1="46222" y1="11000" x2="7111" y2="37500"/>
                        <a14:foregroundMark x1="7111" y1="37500" x2="7111" y2="37500"/>
                        <a14:foregroundMark x1="4000" y1="37250" x2="21940" y2="25939"/>
                        <a14:foregroundMark x1="8667" y1="60250" x2="20889" y2="65500"/>
                        <a14:foregroundMark x1="20889" y1="65500" x2="54444" y2="89250"/>
                        <a14:backgroundMark x1="23333" y1="22750" x2="28667" y2="19750"/>
                      </a14:backgroundRemoval>
                    </a14:imgEffect>
                  </a14:imgLayer>
                </a14:imgProps>
              </a:ext>
              <a:ext uri="{28A0092B-C50C-407E-A947-70E740481C1C}">
                <a14:useLocalDpi xmlns:a14="http://schemas.microsoft.com/office/drawing/2010/main" val="0"/>
              </a:ext>
            </a:extLst>
          </a:blip>
          <a:srcRect l="3204" t="9290" r="3204" b="9162"/>
          <a:stretch/>
        </p:blipFill>
        <p:spPr bwMode="auto">
          <a:xfrm>
            <a:off x="6723886" y="2089121"/>
            <a:ext cx="1048190" cy="8118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datacenter vector">
            <a:extLst>
              <a:ext uri="{FF2B5EF4-FFF2-40B4-BE49-F238E27FC236}">
                <a16:creationId xmlns:a16="http://schemas.microsoft.com/office/drawing/2014/main" id="{5AE90472-426D-4FEE-B341-3C1DDC5C52F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500" b="89250" l="4000" r="96222">
                        <a14:foregroundMark x1="4000" y1="38000" x2="4222" y2="57500"/>
                        <a14:foregroundMark x1="4000" y1="37750" x2="23778" y2="25750"/>
                        <a14:foregroundMark x1="23778" y1="25750" x2="23778" y2="25750"/>
                        <a14:foregroundMark x1="50444" y1="13750" x2="38889" y2="14750"/>
                        <a14:foregroundMark x1="38889" y1="14750" x2="38000" y2="16000"/>
                        <a14:foregroundMark x1="45556" y1="11500" x2="46000" y2="10750"/>
                        <a14:foregroundMark x1="46889" y1="10500" x2="96222" y2="42500"/>
                        <a14:foregroundMark x1="95778" y1="43750" x2="96444" y2="62500"/>
                        <a14:foregroundMark x1="46222" y1="11000" x2="7111" y2="37500"/>
                        <a14:foregroundMark x1="7111" y1="37500" x2="7111" y2="37500"/>
                        <a14:foregroundMark x1="4000" y1="37250" x2="21940" y2="25939"/>
                        <a14:foregroundMark x1="8667" y1="60250" x2="20889" y2="65500"/>
                        <a14:foregroundMark x1="20889" y1="65500" x2="54444" y2="89250"/>
                        <a14:backgroundMark x1="23333" y1="22750" x2="28667" y2="19750"/>
                      </a14:backgroundRemoval>
                    </a14:imgEffect>
                  </a14:imgLayer>
                </a14:imgProps>
              </a:ext>
              <a:ext uri="{28A0092B-C50C-407E-A947-70E740481C1C}">
                <a14:useLocalDpi xmlns:a14="http://schemas.microsoft.com/office/drawing/2010/main" val="0"/>
              </a:ext>
            </a:extLst>
          </a:blip>
          <a:srcRect l="3204" t="9290" r="3204" b="9162"/>
          <a:stretch/>
        </p:blipFill>
        <p:spPr bwMode="auto">
          <a:xfrm>
            <a:off x="6700210" y="3171904"/>
            <a:ext cx="1048190" cy="8118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datacenter vector">
            <a:extLst>
              <a:ext uri="{FF2B5EF4-FFF2-40B4-BE49-F238E27FC236}">
                <a16:creationId xmlns:a16="http://schemas.microsoft.com/office/drawing/2014/main" id="{F47ABE7C-8FE3-4D3E-BA0F-60F7420029F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500" b="89250" l="4000" r="96222">
                        <a14:foregroundMark x1="4000" y1="38000" x2="4222" y2="57500"/>
                        <a14:foregroundMark x1="4000" y1="37750" x2="23778" y2="25750"/>
                        <a14:foregroundMark x1="23778" y1="25750" x2="23778" y2="25750"/>
                        <a14:foregroundMark x1="50444" y1="13750" x2="38889" y2="14750"/>
                        <a14:foregroundMark x1="38889" y1="14750" x2="38000" y2="16000"/>
                        <a14:foregroundMark x1="45556" y1="11500" x2="46000" y2="10750"/>
                        <a14:foregroundMark x1="46889" y1="10500" x2="96222" y2="42500"/>
                        <a14:foregroundMark x1="95778" y1="43750" x2="96444" y2="62500"/>
                        <a14:foregroundMark x1="46222" y1="11000" x2="7111" y2="37500"/>
                        <a14:foregroundMark x1="7111" y1="37500" x2="7111" y2="37500"/>
                        <a14:foregroundMark x1="4000" y1="37250" x2="21940" y2="25939"/>
                        <a14:foregroundMark x1="8667" y1="60250" x2="20889" y2="65500"/>
                        <a14:foregroundMark x1="20889" y1="65500" x2="54444" y2="89250"/>
                        <a14:backgroundMark x1="23333" y1="22750" x2="28667" y2="19750"/>
                      </a14:backgroundRemoval>
                    </a14:imgEffect>
                  </a14:imgLayer>
                </a14:imgProps>
              </a:ext>
              <a:ext uri="{28A0092B-C50C-407E-A947-70E740481C1C}">
                <a14:useLocalDpi xmlns:a14="http://schemas.microsoft.com/office/drawing/2010/main" val="0"/>
              </a:ext>
            </a:extLst>
          </a:blip>
          <a:srcRect l="3204" t="9290" r="3204" b="9162"/>
          <a:stretch/>
        </p:blipFill>
        <p:spPr bwMode="auto">
          <a:xfrm>
            <a:off x="7759105" y="4382170"/>
            <a:ext cx="1048190" cy="8118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datacenter vector">
            <a:extLst>
              <a:ext uri="{FF2B5EF4-FFF2-40B4-BE49-F238E27FC236}">
                <a16:creationId xmlns:a16="http://schemas.microsoft.com/office/drawing/2014/main" id="{10DDE632-8C41-41E1-90BE-794FA48F30E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500" b="89250" l="4000" r="96222">
                        <a14:foregroundMark x1="4000" y1="38000" x2="4222" y2="57500"/>
                        <a14:foregroundMark x1="4000" y1="37750" x2="23778" y2="25750"/>
                        <a14:foregroundMark x1="23778" y1="25750" x2="23778" y2="25750"/>
                        <a14:foregroundMark x1="50444" y1="13750" x2="38889" y2="14750"/>
                        <a14:foregroundMark x1="38889" y1="14750" x2="38000" y2="16000"/>
                        <a14:foregroundMark x1="45556" y1="11500" x2="46000" y2="10750"/>
                        <a14:foregroundMark x1="46889" y1="10500" x2="96222" y2="42500"/>
                        <a14:foregroundMark x1="95778" y1="43750" x2="96444" y2="62500"/>
                        <a14:foregroundMark x1="46222" y1="11000" x2="7111" y2="37500"/>
                        <a14:foregroundMark x1="7111" y1="37500" x2="7111" y2="37500"/>
                        <a14:foregroundMark x1="4000" y1="37250" x2="21940" y2="25939"/>
                        <a14:foregroundMark x1="8667" y1="60250" x2="20889" y2="65500"/>
                        <a14:foregroundMark x1="20889" y1="65500" x2="54444" y2="89250"/>
                        <a14:backgroundMark x1="23333" y1="22750" x2="28667" y2="19750"/>
                      </a14:backgroundRemoval>
                    </a14:imgEffect>
                  </a14:imgLayer>
                </a14:imgProps>
              </a:ext>
              <a:ext uri="{28A0092B-C50C-407E-A947-70E740481C1C}">
                <a14:useLocalDpi xmlns:a14="http://schemas.microsoft.com/office/drawing/2010/main" val="0"/>
              </a:ext>
            </a:extLst>
          </a:blip>
          <a:srcRect l="3204" t="9290" r="3204" b="9162"/>
          <a:stretch/>
        </p:blipFill>
        <p:spPr bwMode="auto">
          <a:xfrm>
            <a:off x="9042923" y="2610334"/>
            <a:ext cx="1048190" cy="8118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datacenter vector">
            <a:extLst>
              <a:ext uri="{FF2B5EF4-FFF2-40B4-BE49-F238E27FC236}">
                <a16:creationId xmlns:a16="http://schemas.microsoft.com/office/drawing/2014/main" id="{6623A6C7-3813-48A0-B63E-C4E7924CFF41}"/>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500" b="89250" l="4000" r="96222">
                        <a14:foregroundMark x1="4000" y1="38000" x2="4222" y2="57500"/>
                        <a14:foregroundMark x1="4000" y1="37750" x2="23778" y2="25750"/>
                        <a14:foregroundMark x1="23778" y1="25750" x2="23778" y2="25750"/>
                        <a14:foregroundMark x1="50444" y1="13750" x2="38889" y2="14750"/>
                        <a14:foregroundMark x1="38889" y1="14750" x2="38000" y2="16000"/>
                        <a14:foregroundMark x1="45556" y1="11500" x2="46000" y2="10750"/>
                        <a14:foregroundMark x1="46889" y1="10500" x2="96222" y2="42500"/>
                        <a14:foregroundMark x1="95778" y1="43750" x2="96444" y2="62500"/>
                        <a14:foregroundMark x1="46222" y1="11000" x2="7111" y2="37500"/>
                        <a14:foregroundMark x1="7111" y1="37500" x2="7111" y2="37500"/>
                        <a14:foregroundMark x1="4000" y1="37250" x2="21940" y2="25939"/>
                        <a14:foregroundMark x1="8667" y1="60250" x2="20889" y2="65500"/>
                        <a14:foregroundMark x1="20889" y1="65500" x2="54444" y2="89250"/>
                        <a14:backgroundMark x1="23333" y1="22750" x2="28667" y2="19750"/>
                      </a14:backgroundRemoval>
                    </a14:imgEffect>
                  </a14:imgLayer>
                </a14:imgProps>
              </a:ext>
              <a:ext uri="{28A0092B-C50C-407E-A947-70E740481C1C}">
                <a14:useLocalDpi xmlns:a14="http://schemas.microsoft.com/office/drawing/2010/main" val="0"/>
              </a:ext>
            </a:extLst>
          </a:blip>
          <a:srcRect l="3204" t="9290" r="3204" b="9162"/>
          <a:stretch/>
        </p:blipFill>
        <p:spPr bwMode="auto">
          <a:xfrm>
            <a:off x="9567018" y="4105305"/>
            <a:ext cx="1048190" cy="811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06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fade">
                                      <p:cBhvr>
                                        <p:cTn id="7" dur="500"/>
                                        <p:tgtEl>
                                          <p:spTgt spid="225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644CF6-3FBB-4A3F-8052-9C2C932814C6}"/>
              </a:ext>
            </a:extLst>
          </p:cNvPr>
          <p:cNvSpPr txBox="1"/>
          <p:nvPr/>
        </p:nvSpPr>
        <p:spPr>
          <a:xfrm>
            <a:off x="1018608" y="1476117"/>
            <a:ext cx="10737963" cy="5016758"/>
          </a:xfrm>
          <a:prstGeom prst="rect">
            <a:avLst/>
          </a:prstGeom>
          <a:noFill/>
        </p:spPr>
        <p:txBody>
          <a:bodyPr wrap="square" rtlCol="0">
            <a:spAutoFit/>
          </a:bodyPr>
          <a:lstStyle/>
          <a:p>
            <a:r>
              <a:rPr lang="en-GB" sz="4000" dirty="0">
                <a:solidFill>
                  <a:schemeClr val="bg1">
                    <a:lumMod val="50000"/>
                  </a:schemeClr>
                </a:solidFill>
              </a:rPr>
              <a:t>As a </a:t>
            </a:r>
          </a:p>
          <a:p>
            <a:pPr lvl="1"/>
            <a:r>
              <a:rPr lang="en-GB" sz="4000" dirty="0">
                <a:solidFill>
                  <a:schemeClr val="bg1">
                    <a:lumMod val="50000"/>
                  </a:schemeClr>
                </a:solidFill>
              </a:rPr>
              <a:t>Local Authority</a:t>
            </a:r>
          </a:p>
          <a:p>
            <a:endParaRPr lang="en-GB" sz="4000" dirty="0"/>
          </a:p>
          <a:p>
            <a:r>
              <a:rPr lang="en-GB" sz="4000" dirty="0"/>
              <a:t>I want </a:t>
            </a:r>
          </a:p>
          <a:p>
            <a:pPr lvl="1"/>
            <a:r>
              <a:rPr lang="en-GB" sz="4000" dirty="0"/>
              <a:t>a list of </a:t>
            </a:r>
            <a:r>
              <a:rPr lang="en-GB" sz="4000" u="sng" dirty="0"/>
              <a:t>heighted</a:t>
            </a:r>
            <a:r>
              <a:rPr lang="en-GB" sz="4000" dirty="0"/>
              <a:t> Residential Buildings in an area</a:t>
            </a:r>
          </a:p>
          <a:p>
            <a:endParaRPr lang="en-GB" sz="4000" dirty="0">
              <a:solidFill>
                <a:schemeClr val="bg1">
                  <a:lumMod val="50000"/>
                </a:schemeClr>
              </a:solidFill>
            </a:endParaRPr>
          </a:p>
          <a:p>
            <a:r>
              <a:rPr lang="en-GB" sz="4000" dirty="0">
                <a:solidFill>
                  <a:schemeClr val="bg1">
                    <a:lumMod val="50000"/>
                  </a:schemeClr>
                </a:solidFill>
              </a:rPr>
              <a:t>So That</a:t>
            </a:r>
          </a:p>
          <a:p>
            <a:pPr lvl="1"/>
            <a:r>
              <a:rPr lang="en-GB" sz="4000" dirty="0">
                <a:solidFill>
                  <a:schemeClr val="bg1">
                    <a:lumMod val="50000"/>
                  </a:schemeClr>
                </a:solidFill>
              </a:rPr>
              <a:t>I can use that data to make plans</a:t>
            </a:r>
          </a:p>
        </p:txBody>
      </p:sp>
      <p:sp>
        <p:nvSpPr>
          <p:cNvPr id="5" name="Title 4">
            <a:extLst>
              <a:ext uri="{FF2B5EF4-FFF2-40B4-BE49-F238E27FC236}">
                <a16:creationId xmlns:a16="http://schemas.microsoft.com/office/drawing/2014/main" id="{8DBE1A61-D846-423D-B653-AD7BC370581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1734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FC437A-7308-4F9D-8FB6-6FA6F2628697}"/>
              </a:ext>
            </a:extLst>
          </p:cNvPr>
          <p:cNvSpPr/>
          <p:nvPr/>
        </p:nvSpPr>
        <p:spPr>
          <a:xfrm>
            <a:off x="2351314" y="1843950"/>
            <a:ext cx="8215086" cy="3170099"/>
          </a:xfrm>
          <a:prstGeom prst="rect">
            <a:avLst/>
          </a:prstGeom>
        </p:spPr>
        <p:txBody>
          <a:bodyPr wrap="square">
            <a:spAutoFit/>
          </a:bodyPr>
          <a:lstStyle/>
          <a:p>
            <a:r>
              <a:rPr lang="en-GB" sz="4000" dirty="0"/>
              <a:t>Query the building heights data source </a:t>
            </a:r>
          </a:p>
          <a:p>
            <a:r>
              <a:rPr lang="en-GB" sz="4000" dirty="0"/>
              <a:t>For every building</a:t>
            </a:r>
          </a:p>
          <a:p>
            <a:endParaRPr lang="en-GB" sz="4000" dirty="0"/>
          </a:p>
          <a:p>
            <a:r>
              <a:rPr lang="en-GB" sz="4000" dirty="0"/>
              <a:t>Simple Application</a:t>
            </a:r>
          </a:p>
          <a:p>
            <a:r>
              <a:rPr lang="en-GB" sz="4000" dirty="0"/>
              <a:t>+ Execution Environment</a:t>
            </a:r>
          </a:p>
        </p:txBody>
      </p:sp>
    </p:spTree>
    <p:extLst>
      <p:ext uri="{BB962C8B-B14F-4D97-AF65-F5344CB8AC3E}">
        <p14:creationId xmlns:p14="http://schemas.microsoft.com/office/powerpoint/2010/main" val="237767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5EA8A23-C347-4E5B-9199-61014838A398}"/>
              </a:ext>
            </a:extLst>
          </p:cNvPr>
          <p:cNvSpPr/>
          <p:nvPr/>
        </p:nvSpPr>
        <p:spPr>
          <a:xfrm>
            <a:off x="825163" y="5267568"/>
            <a:ext cx="10541671" cy="131009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GB" dirty="0"/>
              <a:t>Add the Height </a:t>
            </a:r>
            <a:r>
              <a:rPr lang="en-GB" dirty="0" err="1"/>
              <a:t>AzureDevOps</a:t>
            </a:r>
            <a:r>
              <a:rPr lang="en-GB" dirty="0"/>
              <a:t> Team Project.</a:t>
            </a:r>
          </a:p>
          <a:p>
            <a:r>
              <a:rPr lang="en-GB" dirty="0"/>
              <a:t>Add an environment for BHA and name it “prod”.</a:t>
            </a:r>
          </a:p>
          <a:p>
            <a:r>
              <a:rPr lang="en-GB" dirty="0"/>
              <a:t>Add a resource group for the resources</a:t>
            </a:r>
          </a:p>
          <a:p>
            <a:r>
              <a:rPr lang="en-GB" dirty="0"/>
              <a:t>Add the BHA service</a:t>
            </a:r>
          </a:p>
        </p:txBody>
      </p:sp>
      <p:sp>
        <p:nvSpPr>
          <p:cNvPr id="3" name="TextBox 2">
            <a:extLst>
              <a:ext uri="{FF2B5EF4-FFF2-40B4-BE49-F238E27FC236}">
                <a16:creationId xmlns:a16="http://schemas.microsoft.com/office/drawing/2014/main" id="{4899F77C-791F-44F0-A70F-9FDF31AF58DD}"/>
              </a:ext>
            </a:extLst>
          </p:cNvPr>
          <p:cNvSpPr txBox="1"/>
          <p:nvPr/>
        </p:nvSpPr>
        <p:spPr>
          <a:xfrm>
            <a:off x="1242645" y="1258276"/>
            <a:ext cx="9823939" cy="3046988"/>
          </a:xfrm>
          <a:prstGeom prst="rect">
            <a:avLst/>
          </a:prstGeom>
          <a:noFill/>
        </p:spPr>
        <p:txBody>
          <a:bodyPr wrap="square" rtlCol="0">
            <a:spAutoFit/>
          </a:bodyPr>
          <a:lstStyle/>
          <a:p>
            <a:r>
              <a:rPr lang="en-GB" sz="4800" dirty="0"/>
              <a:t>First, we need a height source</a:t>
            </a:r>
            <a:br>
              <a:rPr lang="en-GB" sz="4800" dirty="0"/>
            </a:br>
            <a:endParaRPr lang="en-GB" sz="4800" dirty="0"/>
          </a:p>
          <a:p>
            <a:r>
              <a:rPr lang="en-GB" sz="4800" dirty="0"/>
              <a:t>Height is a separate product portfolio, </a:t>
            </a:r>
            <a:br>
              <a:rPr lang="en-GB" sz="4800" dirty="0"/>
            </a:br>
            <a:r>
              <a:rPr lang="en-GB" sz="4800" dirty="0"/>
              <a:t>with its own product team (Da Vinci)</a:t>
            </a:r>
          </a:p>
        </p:txBody>
      </p:sp>
    </p:spTree>
    <p:extLst>
      <p:ext uri="{BB962C8B-B14F-4D97-AF65-F5344CB8AC3E}">
        <p14:creationId xmlns:p14="http://schemas.microsoft.com/office/powerpoint/2010/main" val="287113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92634F-D212-4643-B949-B7AD9FC001B8}"/>
              </a:ext>
            </a:extLst>
          </p:cNvPr>
          <p:cNvSpPr txBox="1"/>
          <p:nvPr/>
        </p:nvSpPr>
        <p:spPr>
          <a:xfrm>
            <a:off x="2307771" y="485181"/>
            <a:ext cx="7881258" cy="646331"/>
          </a:xfrm>
          <a:prstGeom prst="rect">
            <a:avLst/>
          </a:prstGeom>
          <a:noFill/>
        </p:spPr>
        <p:txBody>
          <a:bodyPr wrap="square" rtlCol="0">
            <a:spAutoFit/>
          </a:bodyPr>
          <a:lstStyle/>
          <a:p>
            <a:r>
              <a:rPr lang="en-GB" sz="3600" dirty="0"/>
              <a:t>Need clear separation of responsibilities</a:t>
            </a:r>
          </a:p>
        </p:txBody>
      </p:sp>
      <p:sp>
        <p:nvSpPr>
          <p:cNvPr id="4" name="Rectangle 3">
            <a:extLst>
              <a:ext uri="{FF2B5EF4-FFF2-40B4-BE49-F238E27FC236}">
                <a16:creationId xmlns:a16="http://schemas.microsoft.com/office/drawing/2014/main" id="{CD4F8491-EE5A-48A4-BE6F-0C6D73267191}"/>
              </a:ext>
            </a:extLst>
          </p:cNvPr>
          <p:cNvSpPr/>
          <p:nvPr/>
        </p:nvSpPr>
        <p:spPr>
          <a:xfrm>
            <a:off x="5002399" y="5569144"/>
            <a:ext cx="218720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System</a:t>
            </a:r>
          </a:p>
        </p:txBody>
      </p:sp>
      <p:sp>
        <p:nvSpPr>
          <p:cNvPr id="5" name="TextBox 4">
            <a:extLst>
              <a:ext uri="{FF2B5EF4-FFF2-40B4-BE49-F238E27FC236}">
                <a16:creationId xmlns:a16="http://schemas.microsoft.com/office/drawing/2014/main" id="{F35B16E6-9E8A-49D8-8A59-19A0BFEB8530}"/>
              </a:ext>
            </a:extLst>
          </p:cNvPr>
          <p:cNvSpPr txBox="1"/>
          <p:nvPr/>
        </p:nvSpPr>
        <p:spPr>
          <a:xfrm>
            <a:off x="4984433" y="4984369"/>
            <a:ext cx="2223133" cy="584775"/>
          </a:xfrm>
          <a:prstGeom prst="rect">
            <a:avLst/>
          </a:prstGeom>
          <a:noFill/>
        </p:spPr>
        <p:txBody>
          <a:bodyPr wrap="square" rtlCol="0">
            <a:spAutoFit/>
          </a:bodyPr>
          <a:lstStyle/>
          <a:p>
            <a:r>
              <a:rPr lang="en-GB" sz="3200" dirty="0"/>
              <a:t>4 characters</a:t>
            </a:r>
          </a:p>
        </p:txBody>
      </p:sp>
      <p:sp>
        <p:nvSpPr>
          <p:cNvPr id="6" name="Rectangle: Rounded Corners 5">
            <a:extLst>
              <a:ext uri="{FF2B5EF4-FFF2-40B4-BE49-F238E27FC236}">
                <a16:creationId xmlns:a16="http://schemas.microsoft.com/office/drawing/2014/main" id="{A98235D5-FCBF-4008-A4B6-7BAAE78DCB55}"/>
              </a:ext>
            </a:extLst>
          </p:cNvPr>
          <p:cNvSpPr/>
          <p:nvPr/>
        </p:nvSpPr>
        <p:spPr>
          <a:xfrm>
            <a:off x="825163" y="5730172"/>
            <a:ext cx="10541671" cy="8474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GB" dirty="0"/>
              <a:t>Add the BHA system (</a:t>
            </a:r>
            <a:r>
              <a:rPr lang="en-GB" dirty="0" err="1"/>
              <a:t>bhas</a:t>
            </a:r>
            <a:r>
              <a:rPr lang="en-GB" dirty="0"/>
              <a:t>).</a:t>
            </a:r>
          </a:p>
          <a:p>
            <a:r>
              <a:rPr lang="en-GB" dirty="0"/>
              <a:t>Add your system, and name it.</a:t>
            </a:r>
          </a:p>
        </p:txBody>
      </p:sp>
    </p:spTree>
    <p:extLst>
      <p:ext uri="{BB962C8B-B14F-4D97-AF65-F5344CB8AC3E}">
        <p14:creationId xmlns:p14="http://schemas.microsoft.com/office/powerpoint/2010/main" val="292755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FC519D-1B10-4118-B52A-5EF7751E008B}"/>
              </a:ext>
            </a:extLst>
          </p:cNvPr>
          <p:cNvSpPr/>
          <p:nvPr/>
        </p:nvSpPr>
        <p:spPr>
          <a:xfrm>
            <a:off x="389107" y="389106"/>
            <a:ext cx="9030939" cy="6050605"/>
          </a:xfrm>
          <a:prstGeom prst="rect">
            <a:avLst/>
          </a:prstGeom>
          <a:solidFill>
            <a:schemeClr val="accent4">
              <a:lumMod val="20000"/>
              <a:lumOff val="80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1" name="Group 30">
            <a:extLst>
              <a:ext uri="{FF2B5EF4-FFF2-40B4-BE49-F238E27FC236}">
                <a16:creationId xmlns:a16="http://schemas.microsoft.com/office/drawing/2014/main" id="{180209FD-A318-457B-8134-78CDB8B53292}"/>
              </a:ext>
            </a:extLst>
          </p:cNvPr>
          <p:cNvGrpSpPr/>
          <p:nvPr/>
        </p:nvGrpSpPr>
        <p:grpSpPr>
          <a:xfrm>
            <a:off x="144786" y="2650033"/>
            <a:ext cx="488642" cy="789344"/>
            <a:chOff x="1166418" y="1509221"/>
            <a:chExt cx="488642" cy="789344"/>
          </a:xfrm>
        </p:grpSpPr>
        <p:sp>
          <p:nvSpPr>
            <p:cNvPr id="32" name="Rectangle 31">
              <a:extLst>
                <a:ext uri="{FF2B5EF4-FFF2-40B4-BE49-F238E27FC236}">
                  <a16:creationId xmlns:a16="http://schemas.microsoft.com/office/drawing/2014/main" id="{76152B96-3B4E-42FD-98BE-602C7C7D766D}"/>
                </a:ext>
              </a:extLst>
            </p:cNvPr>
            <p:cNvSpPr/>
            <p:nvPr/>
          </p:nvSpPr>
          <p:spPr>
            <a:xfrm>
              <a:off x="1338440" y="1547994"/>
              <a:ext cx="162117" cy="13967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a:extLst>
                <a:ext uri="{FF2B5EF4-FFF2-40B4-BE49-F238E27FC236}">
                  <a16:creationId xmlns:a16="http://schemas.microsoft.com/office/drawing/2014/main" id="{7D2BD44D-9473-4725-93D1-263F6EB82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418" y="1509221"/>
              <a:ext cx="488642" cy="789344"/>
            </a:xfrm>
            <a:prstGeom prst="rect">
              <a:avLst/>
            </a:prstGeom>
          </p:spPr>
        </p:pic>
      </p:grpSp>
      <p:sp>
        <p:nvSpPr>
          <p:cNvPr id="5" name="Rectangle 4">
            <a:extLst>
              <a:ext uri="{FF2B5EF4-FFF2-40B4-BE49-F238E27FC236}">
                <a16:creationId xmlns:a16="http://schemas.microsoft.com/office/drawing/2014/main" id="{73B86434-EE4C-4EA1-A081-192B0166D04F}"/>
              </a:ext>
            </a:extLst>
          </p:cNvPr>
          <p:cNvSpPr/>
          <p:nvPr/>
        </p:nvSpPr>
        <p:spPr>
          <a:xfrm>
            <a:off x="1072756" y="597695"/>
            <a:ext cx="5023244" cy="5556856"/>
          </a:xfrm>
          <a:prstGeom prst="rect">
            <a:avLst/>
          </a:prstGeom>
          <a:solidFill>
            <a:srgbClr val="EAE1DA"/>
          </a:solidFill>
          <a:ln>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6" name="Group 135">
            <a:extLst>
              <a:ext uri="{FF2B5EF4-FFF2-40B4-BE49-F238E27FC236}">
                <a16:creationId xmlns:a16="http://schemas.microsoft.com/office/drawing/2014/main" id="{DBF195BE-56B9-44D2-AB40-077D6BE485B6}"/>
              </a:ext>
            </a:extLst>
          </p:cNvPr>
          <p:cNvGrpSpPr/>
          <p:nvPr/>
        </p:nvGrpSpPr>
        <p:grpSpPr>
          <a:xfrm>
            <a:off x="1184604" y="703449"/>
            <a:ext cx="2252759" cy="2597590"/>
            <a:chOff x="1184604" y="703449"/>
            <a:chExt cx="2252759" cy="2597590"/>
          </a:xfrm>
        </p:grpSpPr>
        <p:sp>
          <p:nvSpPr>
            <p:cNvPr id="6" name="Rectangle 5">
              <a:extLst>
                <a:ext uri="{FF2B5EF4-FFF2-40B4-BE49-F238E27FC236}">
                  <a16:creationId xmlns:a16="http://schemas.microsoft.com/office/drawing/2014/main" id="{34270849-C784-4C43-ABF7-35DA0A471763}"/>
                </a:ext>
              </a:extLst>
            </p:cNvPr>
            <p:cNvSpPr/>
            <p:nvPr/>
          </p:nvSpPr>
          <p:spPr>
            <a:xfrm>
              <a:off x="1184604" y="703449"/>
              <a:ext cx="2252759" cy="2597590"/>
            </a:xfrm>
            <a:prstGeom prst="rect">
              <a:avLst/>
            </a:prstGeom>
            <a:solidFill>
              <a:schemeClr val="accent5">
                <a:lumMod val="20000"/>
                <a:lumOff val="80000"/>
              </a:schemeClr>
            </a:solidFill>
            <a:ln w="3175">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740550BA-772C-464A-8080-5F63C597F51A}"/>
                </a:ext>
              </a:extLst>
            </p:cNvPr>
            <p:cNvSpPr/>
            <p:nvPr/>
          </p:nvSpPr>
          <p:spPr>
            <a:xfrm>
              <a:off x="1453916" y="947832"/>
              <a:ext cx="1689162" cy="1940686"/>
            </a:xfrm>
            <a:prstGeom prst="rect">
              <a:avLst/>
            </a:prstGeom>
            <a:solidFill>
              <a:schemeClr val="bg1"/>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641C7220-7BE9-4008-8195-95C55649F067}"/>
                </a:ext>
              </a:extLst>
            </p:cNvPr>
            <p:cNvGrpSpPr/>
            <p:nvPr/>
          </p:nvGrpSpPr>
          <p:grpSpPr>
            <a:xfrm>
              <a:off x="1684689" y="2536931"/>
              <a:ext cx="672381" cy="719329"/>
              <a:chOff x="4304496" y="1902083"/>
              <a:chExt cx="372619" cy="375040"/>
            </a:xfrm>
          </p:grpSpPr>
          <p:sp>
            <p:nvSpPr>
              <p:cNvPr id="29" name="Rectangle 28">
                <a:extLst>
                  <a:ext uri="{FF2B5EF4-FFF2-40B4-BE49-F238E27FC236}">
                    <a16:creationId xmlns:a16="http://schemas.microsoft.com/office/drawing/2014/main" id="{076739BA-6985-45CF-8D6B-25EB3C248A8F}"/>
                  </a:ext>
                </a:extLst>
              </p:cNvPr>
              <p:cNvSpPr/>
              <p:nvPr/>
            </p:nvSpPr>
            <p:spPr>
              <a:xfrm>
                <a:off x="4304496" y="1931626"/>
                <a:ext cx="372617" cy="30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 descr="Image result for azure resource group">
                <a:extLst>
                  <a:ext uri="{FF2B5EF4-FFF2-40B4-BE49-F238E27FC236}">
                    <a16:creationId xmlns:a16="http://schemas.microsoft.com/office/drawing/2014/main" id="{3A5BDC46-0CC7-4676-964B-E21754B56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497" y="1902083"/>
                <a:ext cx="372618" cy="375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72EE1BF4-1D68-4081-97E9-E4E75F47C0AB}"/>
                </a:ext>
              </a:extLst>
            </p:cNvPr>
            <p:cNvGrpSpPr/>
            <p:nvPr/>
          </p:nvGrpSpPr>
          <p:grpSpPr>
            <a:xfrm>
              <a:off x="1684689" y="1101595"/>
              <a:ext cx="502699" cy="753627"/>
              <a:chOff x="5993698" y="1278568"/>
              <a:chExt cx="823601" cy="1234714"/>
            </a:xfrm>
          </p:grpSpPr>
          <p:grpSp>
            <p:nvGrpSpPr>
              <p:cNvPr id="23" name="WebApp">
                <a:extLst>
                  <a:ext uri="{FF2B5EF4-FFF2-40B4-BE49-F238E27FC236}">
                    <a16:creationId xmlns:a16="http://schemas.microsoft.com/office/drawing/2014/main" id="{4E5D4323-CF11-4FBA-88B4-5EBEE66FB771}"/>
                  </a:ext>
                </a:extLst>
              </p:cNvPr>
              <p:cNvGrpSpPr/>
              <p:nvPr/>
            </p:nvGrpSpPr>
            <p:grpSpPr>
              <a:xfrm>
                <a:off x="5993698" y="1677672"/>
                <a:ext cx="823601" cy="835610"/>
                <a:chOff x="419100" y="359327"/>
                <a:chExt cx="2190961" cy="2222911"/>
              </a:xfrm>
            </p:grpSpPr>
            <p:sp>
              <p:nvSpPr>
                <p:cNvPr id="25" name="Rectangle 24">
                  <a:extLst>
                    <a:ext uri="{FF2B5EF4-FFF2-40B4-BE49-F238E27FC236}">
                      <a16:creationId xmlns:a16="http://schemas.microsoft.com/office/drawing/2014/main" id="{8240C335-27E1-43B8-9E68-4C63A4449AA3}"/>
                    </a:ext>
                  </a:extLst>
                </p:cNvPr>
                <p:cNvSpPr/>
                <p:nvPr/>
              </p:nvSpPr>
              <p:spPr>
                <a:xfrm>
                  <a:off x="419100" y="359327"/>
                  <a:ext cx="2160000" cy="2222911"/>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26" name="Picture 25" descr="Image result for azure webapp">
                  <a:extLst>
                    <a:ext uri="{FF2B5EF4-FFF2-40B4-BE49-F238E27FC236}">
                      <a16:creationId xmlns:a16="http://schemas.microsoft.com/office/drawing/2014/main" id="{771203BC-48B7-4DE1-A789-A11AA28B5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61" y="380294"/>
                  <a:ext cx="2160000" cy="2160000"/>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Partial Circle 23">
                <a:extLst>
                  <a:ext uri="{FF2B5EF4-FFF2-40B4-BE49-F238E27FC236}">
                    <a16:creationId xmlns:a16="http://schemas.microsoft.com/office/drawing/2014/main" id="{18D9EF48-504C-4B44-B669-A99A5F650930}"/>
                  </a:ext>
                </a:extLst>
              </p:cNvPr>
              <p:cNvSpPr>
                <a:spLocks noChangeAspect="1"/>
              </p:cNvSpPr>
              <p:nvPr/>
            </p:nvSpPr>
            <p:spPr>
              <a:xfrm rot="10800000">
                <a:off x="5995942" y="1278568"/>
                <a:ext cx="811961" cy="811961"/>
              </a:xfrm>
              <a:prstGeom prst="pie">
                <a:avLst>
                  <a:gd name="adj1" fmla="val 0"/>
                  <a:gd name="adj2" fmla="val 10799505"/>
                </a:avLst>
              </a:prstGeom>
              <a:ln w="190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grpSp>
        <p:pic>
          <p:nvPicPr>
            <p:cNvPr id="34" name="Picture 33">
              <a:extLst>
                <a:ext uri="{FF2B5EF4-FFF2-40B4-BE49-F238E27FC236}">
                  <a16:creationId xmlns:a16="http://schemas.microsoft.com/office/drawing/2014/main" id="{7A6BCDA5-29AC-4C50-A1C7-1A30C471FF2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154" b="97885" l="3871" r="96559">
                          <a14:foregroundMark x1="18065" y1="23846" x2="9462" y2="41923"/>
                          <a14:foregroundMark x1="9462" y1="41923" x2="6882" y2="63846"/>
                          <a14:foregroundMark x1="6882" y1="63846" x2="16774" y2="82115"/>
                          <a14:foregroundMark x1="16774" y1="82115" x2="36344" y2="93077"/>
                          <a14:foregroundMark x1="36344" y1="93077" x2="59785" y2="95192"/>
                          <a14:foregroundMark x1="59785" y1="95192" x2="79355" y2="85577"/>
                          <a14:foregroundMark x1="79355" y1="85577" x2="90108" y2="67885"/>
                          <a14:foregroundMark x1="90108" y1="67885" x2="92258" y2="47115"/>
                          <a14:foregroundMark x1="92258" y1="47115" x2="84086" y2="26731"/>
                          <a14:foregroundMark x1="35699" y1="10962" x2="58495" y2="5577"/>
                          <a14:foregroundMark x1="58495" y1="5577" x2="66022" y2="10962"/>
                          <a14:foregroundMark x1="45591" y1="1346" x2="55699" y2="1923"/>
                          <a14:foregroundMark x1="20000" y1="19808" x2="20000" y2="19808"/>
                          <a14:foregroundMark x1="4301" y1="41731" x2="4301" y2="63654"/>
                          <a14:foregroundMark x1="33118" y1="94038" x2="54839" y2="97885"/>
                          <a14:foregroundMark x1="54839" y1="97885" x2="66237" y2="92692"/>
                          <a14:foregroundMark x1="96559" y1="64615" x2="96129" y2="46538"/>
                        </a14:backgroundRemoval>
                      </a14:imgEffect>
                    </a14:imgLayer>
                  </a14:imgProps>
                </a:ext>
              </a:extLst>
            </a:blip>
            <a:stretch>
              <a:fillRect/>
            </a:stretch>
          </p:blipFill>
          <p:spPr>
            <a:xfrm>
              <a:off x="2468979" y="1217348"/>
              <a:ext cx="495595" cy="554214"/>
            </a:xfrm>
            <a:prstGeom prst="rect">
              <a:avLst/>
            </a:prstGeom>
          </p:spPr>
        </p:pic>
        <p:pic>
          <p:nvPicPr>
            <p:cNvPr id="35" name="Picture 34">
              <a:extLst>
                <a:ext uri="{FF2B5EF4-FFF2-40B4-BE49-F238E27FC236}">
                  <a16:creationId xmlns:a16="http://schemas.microsoft.com/office/drawing/2014/main" id="{EE446762-EAB5-412A-A414-21283F76BD0A}"/>
                </a:ext>
              </a:extLst>
            </p:cNvPr>
            <p:cNvPicPr>
              <a:picLocks noChangeAspect="1"/>
            </p:cNvPicPr>
            <p:nvPr/>
          </p:nvPicPr>
          <p:blipFill>
            <a:blip r:embed="rId7"/>
            <a:stretch>
              <a:fillRect/>
            </a:stretch>
          </p:blipFill>
          <p:spPr>
            <a:xfrm>
              <a:off x="2468979" y="1918175"/>
              <a:ext cx="495595" cy="730607"/>
            </a:xfrm>
            <a:prstGeom prst="rect">
              <a:avLst/>
            </a:prstGeom>
          </p:spPr>
        </p:pic>
      </p:grpSp>
      <p:grpSp>
        <p:nvGrpSpPr>
          <p:cNvPr id="63" name="Group 62">
            <a:extLst>
              <a:ext uri="{FF2B5EF4-FFF2-40B4-BE49-F238E27FC236}">
                <a16:creationId xmlns:a16="http://schemas.microsoft.com/office/drawing/2014/main" id="{686FF8C8-0EC0-4EE8-A9E3-54C401353697}"/>
              </a:ext>
            </a:extLst>
          </p:cNvPr>
          <p:cNvGrpSpPr/>
          <p:nvPr/>
        </p:nvGrpSpPr>
        <p:grpSpPr>
          <a:xfrm>
            <a:off x="10018105" y="734818"/>
            <a:ext cx="1784788" cy="1717093"/>
            <a:chOff x="3994319" y="6858000"/>
            <a:chExt cx="2847975" cy="2739955"/>
          </a:xfrm>
        </p:grpSpPr>
        <p:pic>
          <p:nvPicPr>
            <p:cNvPr id="39" name="Picture 2" descr="http://www.clker.com/cliparts/6/w/x/R/M/N/open-book-outline-md.png">
              <a:extLst>
                <a:ext uri="{FF2B5EF4-FFF2-40B4-BE49-F238E27FC236}">
                  <a16:creationId xmlns:a16="http://schemas.microsoft.com/office/drawing/2014/main" id="{52298F62-B44A-4454-8942-CF4895020F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4319" y="7311955"/>
              <a:ext cx="284797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40" name="Graphic 39" descr="User">
              <a:extLst>
                <a:ext uri="{FF2B5EF4-FFF2-40B4-BE49-F238E27FC236}">
                  <a16:creationId xmlns:a16="http://schemas.microsoft.com/office/drawing/2014/main" id="{8BA4D955-B4CE-4302-BE6B-1591C0C667F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80224" y="7497355"/>
              <a:ext cx="641941" cy="638989"/>
            </a:xfrm>
            <a:prstGeom prst="rect">
              <a:avLst/>
            </a:prstGeom>
          </p:spPr>
        </p:pic>
        <p:pic>
          <p:nvPicPr>
            <p:cNvPr id="41" name="Graphic 40" descr="User">
              <a:extLst>
                <a:ext uri="{FF2B5EF4-FFF2-40B4-BE49-F238E27FC236}">
                  <a16:creationId xmlns:a16="http://schemas.microsoft.com/office/drawing/2014/main" id="{C27C2CE8-FAA9-45B1-B57F-6BD0AAE9AE5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95311" y="7510800"/>
              <a:ext cx="633958" cy="631043"/>
            </a:xfrm>
            <a:prstGeom prst="rect">
              <a:avLst/>
            </a:prstGeom>
          </p:spPr>
        </p:pic>
        <p:pic>
          <p:nvPicPr>
            <p:cNvPr id="45" name="Graphic 44" descr="User">
              <a:extLst>
                <a:ext uri="{FF2B5EF4-FFF2-40B4-BE49-F238E27FC236}">
                  <a16:creationId xmlns:a16="http://schemas.microsoft.com/office/drawing/2014/main" id="{B551354B-1CD9-4278-A712-D4242FD6522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107333" y="8120313"/>
              <a:ext cx="641941" cy="638989"/>
            </a:xfrm>
            <a:prstGeom prst="rect">
              <a:avLst/>
            </a:prstGeom>
          </p:spPr>
        </p:pic>
        <p:pic>
          <p:nvPicPr>
            <p:cNvPr id="46" name="Graphic 45" descr="User">
              <a:extLst>
                <a:ext uri="{FF2B5EF4-FFF2-40B4-BE49-F238E27FC236}">
                  <a16:creationId xmlns:a16="http://schemas.microsoft.com/office/drawing/2014/main" id="{9493EEBF-B98A-49CE-BB31-025C7F2000F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687429" y="8106910"/>
              <a:ext cx="641941" cy="638989"/>
            </a:xfrm>
            <a:prstGeom prst="rect">
              <a:avLst/>
            </a:prstGeom>
          </p:spPr>
        </p:pic>
        <p:pic>
          <p:nvPicPr>
            <p:cNvPr id="47" name="Graphic 46" descr="User">
              <a:extLst>
                <a:ext uri="{FF2B5EF4-FFF2-40B4-BE49-F238E27FC236}">
                  <a16:creationId xmlns:a16="http://schemas.microsoft.com/office/drawing/2014/main" id="{E7A870F3-E2B1-4D53-9E27-24711C586F6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395454" y="8667645"/>
              <a:ext cx="641941" cy="638989"/>
            </a:xfrm>
            <a:prstGeom prst="rect">
              <a:avLst/>
            </a:prstGeom>
          </p:spPr>
        </p:pic>
        <p:pic>
          <p:nvPicPr>
            <p:cNvPr id="38" name="Picture 37" descr="Image result for azure active directory">
              <a:extLst>
                <a:ext uri="{FF2B5EF4-FFF2-40B4-BE49-F238E27FC236}">
                  <a16:creationId xmlns:a16="http://schemas.microsoft.com/office/drawing/2014/main" id="{C2A335DF-7D4E-4193-BFD3-6F7B45D35D12}"/>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22532" r="22015"/>
            <a:stretch/>
          </p:blipFill>
          <p:spPr bwMode="auto">
            <a:xfrm>
              <a:off x="5026910" y="6858000"/>
              <a:ext cx="819195" cy="775570"/>
            </a:xfrm>
            <a:prstGeom prst="rect">
              <a:avLst/>
            </a:prstGeom>
            <a:noFill/>
            <a:extLst>
              <a:ext uri="{909E8E84-426E-40DD-AFC4-6F175D3DCCD1}">
                <a14:hiddenFill xmlns:a14="http://schemas.microsoft.com/office/drawing/2010/main">
                  <a:solidFill>
                    <a:srgbClr val="FFFFFF"/>
                  </a:solidFill>
                </a14:hiddenFill>
              </a:ext>
            </a:extLst>
          </p:spPr>
        </p:pic>
      </p:grpSp>
      <p:pic>
        <p:nvPicPr>
          <p:cNvPr id="64" name="Picture 63">
            <a:extLst>
              <a:ext uri="{FF2B5EF4-FFF2-40B4-BE49-F238E27FC236}">
                <a16:creationId xmlns:a16="http://schemas.microsoft.com/office/drawing/2014/main" id="{882BD08F-B6C9-4BDA-93EB-61E28DFB69D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737758" y="3620733"/>
            <a:ext cx="1367185" cy="1570714"/>
          </a:xfrm>
          <a:prstGeom prst="rect">
            <a:avLst/>
          </a:prstGeom>
        </p:spPr>
      </p:pic>
      <p:sp>
        <p:nvSpPr>
          <p:cNvPr id="138" name="Rectangle 137">
            <a:extLst>
              <a:ext uri="{FF2B5EF4-FFF2-40B4-BE49-F238E27FC236}">
                <a16:creationId xmlns:a16="http://schemas.microsoft.com/office/drawing/2014/main" id="{DC982734-6886-45DE-B16D-5FF7C27B02E1}"/>
              </a:ext>
            </a:extLst>
          </p:cNvPr>
          <p:cNvSpPr/>
          <p:nvPr/>
        </p:nvSpPr>
        <p:spPr>
          <a:xfrm>
            <a:off x="3584378" y="703449"/>
            <a:ext cx="2252759" cy="2597590"/>
          </a:xfrm>
          <a:prstGeom prst="rect">
            <a:avLst/>
          </a:prstGeom>
          <a:solidFill>
            <a:schemeClr val="accent5">
              <a:lumMod val="20000"/>
              <a:lumOff val="80000"/>
            </a:schemeClr>
          </a:solidFill>
          <a:ln w="3175">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8" name="Group 177">
            <a:extLst>
              <a:ext uri="{FF2B5EF4-FFF2-40B4-BE49-F238E27FC236}">
                <a16:creationId xmlns:a16="http://schemas.microsoft.com/office/drawing/2014/main" id="{2A4F6C42-B29D-45C0-B083-A090CFCD6AA9}"/>
              </a:ext>
            </a:extLst>
          </p:cNvPr>
          <p:cNvGrpSpPr/>
          <p:nvPr/>
        </p:nvGrpSpPr>
        <p:grpSpPr>
          <a:xfrm>
            <a:off x="3853690" y="947832"/>
            <a:ext cx="1689162" cy="2308428"/>
            <a:chOff x="3853690" y="947832"/>
            <a:chExt cx="1689162" cy="2308428"/>
          </a:xfrm>
        </p:grpSpPr>
        <p:sp>
          <p:nvSpPr>
            <p:cNvPr id="139" name="Rectangle 138">
              <a:extLst>
                <a:ext uri="{FF2B5EF4-FFF2-40B4-BE49-F238E27FC236}">
                  <a16:creationId xmlns:a16="http://schemas.microsoft.com/office/drawing/2014/main" id="{FCB3A7F9-816A-4FD4-B09E-1029A7F49DED}"/>
                </a:ext>
              </a:extLst>
            </p:cNvPr>
            <p:cNvSpPr/>
            <p:nvPr/>
          </p:nvSpPr>
          <p:spPr>
            <a:xfrm>
              <a:off x="3853690" y="947832"/>
              <a:ext cx="1689162" cy="1940686"/>
            </a:xfrm>
            <a:prstGeom prst="rect">
              <a:avLst/>
            </a:prstGeom>
            <a:solidFill>
              <a:schemeClr val="bg1"/>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0" name="Group 139">
              <a:extLst>
                <a:ext uri="{FF2B5EF4-FFF2-40B4-BE49-F238E27FC236}">
                  <a16:creationId xmlns:a16="http://schemas.microsoft.com/office/drawing/2014/main" id="{11E39CC1-59A0-4590-8329-7EF0CD4B8A2C}"/>
                </a:ext>
              </a:extLst>
            </p:cNvPr>
            <p:cNvGrpSpPr/>
            <p:nvPr/>
          </p:nvGrpSpPr>
          <p:grpSpPr>
            <a:xfrm>
              <a:off x="4084463" y="2536931"/>
              <a:ext cx="672381" cy="719329"/>
              <a:chOff x="4304496" y="1902083"/>
              <a:chExt cx="372619" cy="375040"/>
            </a:xfrm>
          </p:grpSpPr>
          <p:sp>
            <p:nvSpPr>
              <p:cNvPr id="148" name="Rectangle 147">
                <a:extLst>
                  <a:ext uri="{FF2B5EF4-FFF2-40B4-BE49-F238E27FC236}">
                    <a16:creationId xmlns:a16="http://schemas.microsoft.com/office/drawing/2014/main" id="{2AC7D46F-7DBB-46D3-8539-3D321E10CA42}"/>
                  </a:ext>
                </a:extLst>
              </p:cNvPr>
              <p:cNvSpPr/>
              <p:nvPr/>
            </p:nvSpPr>
            <p:spPr>
              <a:xfrm>
                <a:off x="4304496" y="1931626"/>
                <a:ext cx="372617" cy="30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9" name="Picture 2" descr="Image result for azure resource group">
                <a:extLst>
                  <a:ext uri="{FF2B5EF4-FFF2-40B4-BE49-F238E27FC236}">
                    <a16:creationId xmlns:a16="http://schemas.microsoft.com/office/drawing/2014/main" id="{594CAFD6-EE2A-47A4-9DE9-70E32EFC3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497" y="1902083"/>
                <a:ext cx="372618" cy="375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1" name="Group 140">
              <a:extLst>
                <a:ext uri="{FF2B5EF4-FFF2-40B4-BE49-F238E27FC236}">
                  <a16:creationId xmlns:a16="http://schemas.microsoft.com/office/drawing/2014/main" id="{1246C258-F0AD-4278-A7C5-163BB84582A6}"/>
                </a:ext>
              </a:extLst>
            </p:cNvPr>
            <p:cNvGrpSpPr/>
            <p:nvPr/>
          </p:nvGrpSpPr>
          <p:grpSpPr>
            <a:xfrm>
              <a:off x="4084463" y="1101595"/>
              <a:ext cx="502699" cy="753627"/>
              <a:chOff x="5993698" y="1278568"/>
              <a:chExt cx="823601" cy="1234714"/>
            </a:xfrm>
          </p:grpSpPr>
          <p:grpSp>
            <p:nvGrpSpPr>
              <p:cNvPr id="144" name="WebApp">
                <a:extLst>
                  <a:ext uri="{FF2B5EF4-FFF2-40B4-BE49-F238E27FC236}">
                    <a16:creationId xmlns:a16="http://schemas.microsoft.com/office/drawing/2014/main" id="{238CFBFC-C8D1-4A3C-8FC7-70498012F03D}"/>
                  </a:ext>
                </a:extLst>
              </p:cNvPr>
              <p:cNvGrpSpPr/>
              <p:nvPr/>
            </p:nvGrpSpPr>
            <p:grpSpPr>
              <a:xfrm>
                <a:off x="5993698" y="1677672"/>
                <a:ext cx="823601" cy="835610"/>
                <a:chOff x="419100" y="359327"/>
                <a:chExt cx="2190961" cy="2222911"/>
              </a:xfrm>
            </p:grpSpPr>
            <p:sp>
              <p:nvSpPr>
                <p:cNvPr id="146" name="Rectangle 145">
                  <a:extLst>
                    <a:ext uri="{FF2B5EF4-FFF2-40B4-BE49-F238E27FC236}">
                      <a16:creationId xmlns:a16="http://schemas.microsoft.com/office/drawing/2014/main" id="{A3EEB406-B5FA-4FB7-A23A-84051C155B00}"/>
                    </a:ext>
                  </a:extLst>
                </p:cNvPr>
                <p:cNvSpPr/>
                <p:nvPr/>
              </p:nvSpPr>
              <p:spPr>
                <a:xfrm>
                  <a:off x="419100" y="359327"/>
                  <a:ext cx="2160000" cy="2222911"/>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47" name="Picture 146" descr="Image result for azure webapp">
                  <a:extLst>
                    <a:ext uri="{FF2B5EF4-FFF2-40B4-BE49-F238E27FC236}">
                      <a16:creationId xmlns:a16="http://schemas.microsoft.com/office/drawing/2014/main" id="{B931C5C2-6E8D-4B18-B068-53AE458512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61" y="380294"/>
                  <a:ext cx="2160000" cy="2160000"/>
                </a:xfrm>
                <a:prstGeom prst="rect">
                  <a:avLst/>
                </a:prstGeom>
                <a:noFill/>
                <a:extLst>
                  <a:ext uri="{909E8E84-426E-40DD-AFC4-6F175D3DCCD1}">
                    <a14:hiddenFill xmlns:a14="http://schemas.microsoft.com/office/drawing/2010/main">
                      <a:solidFill>
                        <a:srgbClr val="FFFFFF"/>
                      </a:solidFill>
                    </a14:hiddenFill>
                  </a:ext>
                </a:extLst>
              </p:spPr>
            </p:pic>
          </p:grpSp>
          <p:sp>
            <p:nvSpPr>
              <p:cNvPr id="145" name="Partial Circle 144">
                <a:extLst>
                  <a:ext uri="{FF2B5EF4-FFF2-40B4-BE49-F238E27FC236}">
                    <a16:creationId xmlns:a16="http://schemas.microsoft.com/office/drawing/2014/main" id="{039E0DAB-C26A-4336-AA89-2B1AEA463084}"/>
                  </a:ext>
                </a:extLst>
              </p:cNvPr>
              <p:cNvSpPr>
                <a:spLocks noChangeAspect="1"/>
              </p:cNvSpPr>
              <p:nvPr/>
            </p:nvSpPr>
            <p:spPr>
              <a:xfrm rot="10800000">
                <a:off x="5995942" y="1278568"/>
                <a:ext cx="811961" cy="811961"/>
              </a:xfrm>
              <a:prstGeom prst="pie">
                <a:avLst>
                  <a:gd name="adj1" fmla="val 0"/>
                  <a:gd name="adj2" fmla="val 10799505"/>
                </a:avLst>
              </a:prstGeom>
              <a:ln w="190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grpSp>
        <p:pic>
          <p:nvPicPr>
            <p:cNvPr id="142" name="Picture 141">
              <a:extLst>
                <a:ext uri="{FF2B5EF4-FFF2-40B4-BE49-F238E27FC236}">
                  <a16:creationId xmlns:a16="http://schemas.microsoft.com/office/drawing/2014/main" id="{850859BB-281D-46D3-88F2-EE98CC6F8B1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154" b="97885" l="3871" r="96559">
                          <a14:foregroundMark x1="18065" y1="23846" x2="9462" y2="41923"/>
                          <a14:foregroundMark x1="9462" y1="41923" x2="6882" y2="63846"/>
                          <a14:foregroundMark x1="6882" y1="63846" x2="16774" y2="82115"/>
                          <a14:foregroundMark x1="16774" y1="82115" x2="36344" y2="93077"/>
                          <a14:foregroundMark x1="36344" y1="93077" x2="59785" y2="95192"/>
                          <a14:foregroundMark x1="59785" y1="95192" x2="79355" y2="85577"/>
                          <a14:foregroundMark x1="79355" y1="85577" x2="90108" y2="67885"/>
                          <a14:foregroundMark x1="90108" y1="67885" x2="92258" y2="47115"/>
                          <a14:foregroundMark x1="92258" y1="47115" x2="84086" y2="26731"/>
                          <a14:foregroundMark x1="35699" y1="10962" x2="58495" y2="5577"/>
                          <a14:foregroundMark x1="58495" y1="5577" x2="66022" y2="10962"/>
                          <a14:foregroundMark x1="45591" y1="1346" x2="55699" y2="1923"/>
                          <a14:foregroundMark x1="20000" y1="19808" x2="20000" y2="19808"/>
                          <a14:foregroundMark x1="4301" y1="41731" x2="4301" y2="63654"/>
                          <a14:foregroundMark x1="33118" y1="94038" x2="54839" y2="97885"/>
                          <a14:foregroundMark x1="54839" y1="97885" x2="66237" y2="92692"/>
                          <a14:foregroundMark x1="96559" y1="64615" x2="96129" y2="46538"/>
                        </a14:backgroundRemoval>
                      </a14:imgEffect>
                    </a14:imgLayer>
                  </a14:imgProps>
                </a:ext>
              </a:extLst>
            </a:blip>
            <a:stretch>
              <a:fillRect/>
            </a:stretch>
          </p:blipFill>
          <p:spPr>
            <a:xfrm>
              <a:off x="4868753" y="1217348"/>
              <a:ext cx="495595" cy="554214"/>
            </a:xfrm>
            <a:prstGeom prst="rect">
              <a:avLst/>
            </a:prstGeom>
          </p:spPr>
        </p:pic>
        <p:pic>
          <p:nvPicPr>
            <p:cNvPr id="143" name="Picture 142">
              <a:extLst>
                <a:ext uri="{FF2B5EF4-FFF2-40B4-BE49-F238E27FC236}">
                  <a16:creationId xmlns:a16="http://schemas.microsoft.com/office/drawing/2014/main" id="{6DADE853-BBA9-4D2B-AC57-5D3C145BF7E9}"/>
                </a:ext>
              </a:extLst>
            </p:cNvPr>
            <p:cNvPicPr>
              <a:picLocks noChangeAspect="1"/>
            </p:cNvPicPr>
            <p:nvPr/>
          </p:nvPicPr>
          <p:blipFill>
            <a:blip r:embed="rId7"/>
            <a:stretch>
              <a:fillRect/>
            </a:stretch>
          </p:blipFill>
          <p:spPr>
            <a:xfrm>
              <a:off x="4868753" y="1918175"/>
              <a:ext cx="495595" cy="730607"/>
            </a:xfrm>
            <a:prstGeom prst="rect">
              <a:avLst/>
            </a:prstGeom>
          </p:spPr>
        </p:pic>
      </p:grpSp>
      <p:grpSp>
        <p:nvGrpSpPr>
          <p:cNvPr id="150" name="Group 149">
            <a:extLst>
              <a:ext uri="{FF2B5EF4-FFF2-40B4-BE49-F238E27FC236}">
                <a16:creationId xmlns:a16="http://schemas.microsoft.com/office/drawing/2014/main" id="{DA570148-BA4B-4AF7-B157-234192C3C81C}"/>
              </a:ext>
            </a:extLst>
          </p:cNvPr>
          <p:cNvGrpSpPr/>
          <p:nvPr/>
        </p:nvGrpSpPr>
        <p:grpSpPr>
          <a:xfrm>
            <a:off x="1184604" y="3406793"/>
            <a:ext cx="2252759" cy="2597590"/>
            <a:chOff x="1184604" y="703449"/>
            <a:chExt cx="2252759" cy="2597590"/>
          </a:xfrm>
        </p:grpSpPr>
        <p:sp>
          <p:nvSpPr>
            <p:cNvPr id="151" name="Rectangle 150">
              <a:extLst>
                <a:ext uri="{FF2B5EF4-FFF2-40B4-BE49-F238E27FC236}">
                  <a16:creationId xmlns:a16="http://schemas.microsoft.com/office/drawing/2014/main" id="{54DDF4AA-BDC6-4FCA-AB8C-56D6FC0E8F40}"/>
                </a:ext>
              </a:extLst>
            </p:cNvPr>
            <p:cNvSpPr/>
            <p:nvPr/>
          </p:nvSpPr>
          <p:spPr>
            <a:xfrm>
              <a:off x="1184604" y="703449"/>
              <a:ext cx="2252759" cy="2597590"/>
            </a:xfrm>
            <a:prstGeom prst="rect">
              <a:avLst/>
            </a:prstGeom>
            <a:solidFill>
              <a:schemeClr val="accent5">
                <a:lumMod val="20000"/>
                <a:lumOff val="80000"/>
              </a:schemeClr>
            </a:solidFill>
            <a:ln w="3175">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8B8D760F-6FB3-4B31-B1D2-F9D4005F3F70}"/>
                </a:ext>
              </a:extLst>
            </p:cNvPr>
            <p:cNvSpPr/>
            <p:nvPr/>
          </p:nvSpPr>
          <p:spPr>
            <a:xfrm>
              <a:off x="1453916" y="947832"/>
              <a:ext cx="1689162" cy="1940686"/>
            </a:xfrm>
            <a:prstGeom prst="rect">
              <a:avLst/>
            </a:prstGeom>
            <a:solidFill>
              <a:schemeClr val="bg1"/>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3" name="Group 152">
              <a:extLst>
                <a:ext uri="{FF2B5EF4-FFF2-40B4-BE49-F238E27FC236}">
                  <a16:creationId xmlns:a16="http://schemas.microsoft.com/office/drawing/2014/main" id="{2531DB3A-4EE5-4873-9327-8DB6AAB5CE9C}"/>
                </a:ext>
              </a:extLst>
            </p:cNvPr>
            <p:cNvGrpSpPr/>
            <p:nvPr/>
          </p:nvGrpSpPr>
          <p:grpSpPr>
            <a:xfrm>
              <a:off x="1684689" y="2536931"/>
              <a:ext cx="672381" cy="719329"/>
              <a:chOff x="4304496" y="1902083"/>
              <a:chExt cx="372619" cy="375040"/>
            </a:xfrm>
          </p:grpSpPr>
          <p:sp>
            <p:nvSpPr>
              <p:cNvPr id="161" name="Rectangle 160">
                <a:extLst>
                  <a:ext uri="{FF2B5EF4-FFF2-40B4-BE49-F238E27FC236}">
                    <a16:creationId xmlns:a16="http://schemas.microsoft.com/office/drawing/2014/main" id="{7D7CA01E-DA5D-4B83-BC93-44015EFCA4E5}"/>
                  </a:ext>
                </a:extLst>
              </p:cNvPr>
              <p:cNvSpPr/>
              <p:nvPr/>
            </p:nvSpPr>
            <p:spPr>
              <a:xfrm>
                <a:off x="4304496" y="1931626"/>
                <a:ext cx="372617" cy="30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2" name="Picture 2" descr="Image result for azure resource group">
                <a:extLst>
                  <a:ext uri="{FF2B5EF4-FFF2-40B4-BE49-F238E27FC236}">
                    <a16:creationId xmlns:a16="http://schemas.microsoft.com/office/drawing/2014/main" id="{007A4DE2-4BC6-4217-977F-0889206D0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497" y="1902083"/>
                <a:ext cx="372618" cy="375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4" name="Group 153">
              <a:extLst>
                <a:ext uri="{FF2B5EF4-FFF2-40B4-BE49-F238E27FC236}">
                  <a16:creationId xmlns:a16="http://schemas.microsoft.com/office/drawing/2014/main" id="{7E235B14-C7EE-40EC-A99B-AD01829C4EA6}"/>
                </a:ext>
              </a:extLst>
            </p:cNvPr>
            <p:cNvGrpSpPr/>
            <p:nvPr/>
          </p:nvGrpSpPr>
          <p:grpSpPr>
            <a:xfrm>
              <a:off x="1684689" y="1101595"/>
              <a:ext cx="502699" cy="753627"/>
              <a:chOff x="5993698" y="1278568"/>
              <a:chExt cx="823601" cy="1234714"/>
            </a:xfrm>
          </p:grpSpPr>
          <p:grpSp>
            <p:nvGrpSpPr>
              <p:cNvPr id="157" name="WebApp">
                <a:extLst>
                  <a:ext uri="{FF2B5EF4-FFF2-40B4-BE49-F238E27FC236}">
                    <a16:creationId xmlns:a16="http://schemas.microsoft.com/office/drawing/2014/main" id="{8870DD09-04EB-489A-ADF0-252F685846F4}"/>
                  </a:ext>
                </a:extLst>
              </p:cNvPr>
              <p:cNvGrpSpPr/>
              <p:nvPr/>
            </p:nvGrpSpPr>
            <p:grpSpPr>
              <a:xfrm>
                <a:off x="5993698" y="1677672"/>
                <a:ext cx="823601" cy="835610"/>
                <a:chOff x="419100" y="359327"/>
                <a:chExt cx="2190961" cy="2222911"/>
              </a:xfrm>
            </p:grpSpPr>
            <p:sp>
              <p:nvSpPr>
                <p:cNvPr id="159" name="Rectangle 158">
                  <a:extLst>
                    <a:ext uri="{FF2B5EF4-FFF2-40B4-BE49-F238E27FC236}">
                      <a16:creationId xmlns:a16="http://schemas.microsoft.com/office/drawing/2014/main" id="{2E7831BA-BE47-439C-A8BD-3D9FCDD5F303}"/>
                    </a:ext>
                  </a:extLst>
                </p:cNvPr>
                <p:cNvSpPr/>
                <p:nvPr/>
              </p:nvSpPr>
              <p:spPr>
                <a:xfrm>
                  <a:off x="419100" y="359327"/>
                  <a:ext cx="2160000" cy="2222911"/>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60" name="Picture 159" descr="Image result for azure webapp">
                  <a:extLst>
                    <a:ext uri="{FF2B5EF4-FFF2-40B4-BE49-F238E27FC236}">
                      <a16:creationId xmlns:a16="http://schemas.microsoft.com/office/drawing/2014/main" id="{B2818151-01D4-4F8A-AC9E-0490506030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61" y="380294"/>
                  <a:ext cx="2160000" cy="2160000"/>
                </a:xfrm>
                <a:prstGeom prst="rect">
                  <a:avLst/>
                </a:prstGeom>
                <a:noFill/>
                <a:extLst>
                  <a:ext uri="{909E8E84-426E-40DD-AFC4-6F175D3DCCD1}">
                    <a14:hiddenFill xmlns:a14="http://schemas.microsoft.com/office/drawing/2010/main">
                      <a:solidFill>
                        <a:srgbClr val="FFFFFF"/>
                      </a:solidFill>
                    </a14:hiddenFill>
                  </a:ext>
                </a:extLst>
              </p:spPr>
            </p:pic>
          </p:grpSp>
          <p:sp>
            <p:nvSpPr>
              <p:cNvPr id="158" name="Partial Circle 157">
                <a:extLst>
                  <a:ext uri="{FF2B5EF4-FFF2-40B4-BE49-F238E27FC236}">
                    <a16:creationId xmlns:a16="http://schemas.microsoft.com/office/drawing/2014/main" id="{B749A228-E160-4CA9-B917-02566A881120}"/>
                  </a:ext>
                </a:extLst>
              </p:cNvPr>
              <p:cNvSpPr>
                <a:spLocks noChangeAspect="1"/>
              </p:cNvSpPr>
              <p:nvPr/>
            </p:nvSpPr>
            <p:spPr>
              <a:xfrm rot="10800000">
                <a:off x="5995942" y="1278568"/>
                <a:ext cx="811961" cy="811961"/>
              </a:xfrm>
              <a:prstGeom prst="pie">
                <a:avLst>
                  <a:gd name="adj1" fmla="val 0"/>
                  <a:gd name="adj2" fmla="val 10799505"/>
                </a:avLst>
              </a:prstGeom>
              <a:ln w="190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grpSp>
        <p:pic>
          <p:nvPicPr>
            <p:cNvPr id="155" name="Picture 154">
              <a:extLst>
                <a:ext uri="{FF2B5EF4-FFF2-40B4-BE49-F238E27FC236}">
                  <a16:creationId xmlns:a16="http://schemas.microsoft.com/office/drawing/2014/main" id="{B5F5A7E1-903E-4591-8224-6E82356E7CE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154" b="97885" l="3871" r="96559">
                          <a14:foregroundMark x1="18065" y1="23846" x2="9462" y2="41923"/>
                          <a14:foregroundMark x1="9462" y1="41923" x2="6882" y2="63846"/>
                          <a14:foregroundMark x1="6882" y1="63846" x2="16774" y2="82115"/>
                          <a14:foregroundMark x1="16774" y1="82115" x2="36344" y2="93077"/>
                          <a14:foregroundMark x1="36344" y1="93077" x2="59785" y2="95192"/>
                          <a14:foregroundMark x1="59785" y1="95192" x2="79355" y2="85577"/>
                          <a14:foregroundMark x1="79355" y1="85577" x2="90108" y2="67885"/>
                          <a14:foregroundMark x1="90108" y1="67885" x2="92258" y2="47115"/>
                          <a14:foregroundMark x1="92258" y1="47115" x2="84086" y2="26731"/>
                          <a14:foregroundMark x1="35699" y1="10962" x2="58495" y2="5577"/>
                          <a14:foregroundMark x1="58495" y1="5577" x2="66022" y2="10962"/>
                          <a14:foregroundMark x1="45591" y1="1346" x2="55699" y2="1923"/>
                          <a14:foregroundMark x1="20000" y1="19808" x2="20000" y2="19808"/>
                          <a14:foregroundMark x1="4301" y1="41731" x2="4301" y2="63654"/>
                          <a14:foregroundMark x1="33118" y1="94038" x2="54839" y2="97885"/>
                          <a14:foregroundMark x1="54839" y1="97885" x2="66237" y2="92692"/>
                          <a14:foregroundMark x1="96559" y1="64615" x2="96129" y2="46538"/>
                        </a14:backgroundRemoval>
                      </a14:imgEffect>
                    </a14:imgLayer>
                  </a14:imgProps>
                </a:ext>
              </a:extLst>
            </a:blip>
            <a:stretch>
              <a:fillRect/>
            </a:stretch>
          </p:blipFill>
          <p:spPr>
            <a:xfrm>
              <a:off x="2468979" y="1217348"/>
              <a:ext cx="495595" cy="554214"/>
            </a:xfrm>
            <a:prstGeom prst="rect">
              <a:avLst/>
            </a:prstGeom>
          </p:spPr>
        </p:pic>
        <p:pic>
          <p:nvPicPr>
            <p:cNvPr id="156" name="Picture 155">
              <a:extLst>
                <a:ext uri="{FF2B5EF4-FFF2-40B4-BE49-F238E27FC236}">
                  <a16:creationId xmlns:a16="http://schemas.microsoft.com/office/drawing/2014/main" id="{9F75C6D5-1568-41FC-A132-ECCF5C71F285}"/>
                </a:ext>
              </a:extLst>
            </p:cNvPr>
            <p:cNvPicPr>
              <a:picLocks noChangeAspect="1"/>
            </p:cNvPicPr>
            <p:nvPr/>
          </p:nvPicPr>
          <p:blipFill>
            <a:blip r:embed="rId7"/>
            <a:stretch>
              <a:fillRect/>
            </a:stretch>
          </p:blipFill>
          <p:spPr>
            <a:xfrm>
              <a:off x="2468979" y="1918175"/>
              <a:ext cx="495595" cy="730607"/>
            </a:xfrm>
            <a:prstGeom prst="rect">
              <a:avLst/>
            </a:prstGeom>
          </p:spPr>
        </p:pic>
      </p:grpSp>
      <p:grpSp>
        <p:nvGrpSpPr>
          <p:cNvPr id="163" name="Group 162">
            <a:extLst>
              <a:ext uri="{FF2B5EF4-FFF2-40B4-BE49-F238E27FC236}">
                <a16:creationId xmlns:a16="http://schemas.microsoft.com/office/drawing/2014/main" id="{B9D24AB7-DC96-4DBF-8889-1F713E484FA3}"/>
              </a:ext>
            </a:extLst>
          </p:cNvPr>
          <p:cNvGrpSpPr/>
          <p:nvPr/>
        </p:nvGrpSpPr>
        <p:grpSpPr>
          <a:xfrm>
            <a:off x="3584378" y="3406793"/>
            <a:ext cx="2252759" cy="2597590"/>
            <a:chOff x="1184604" y="703449"/>
            <a:chExt cx="2252759" cy="2597590"/>
          </a:xfrm>
        </p:grpSpPr>
        <p:sp>
          <p:nvSpPr>
            <p:cNvPr id="164" name="Rectangle 163">
              <a:extLst>
                <a:ext uri="{FF2B5EF4-FFF2-40B4-BE49-F238E27FC236}">
                  <a16:creationId xmlns:a16="http://schemas.microsoft.com/office/drawing/2014/main" id="{2513D7DD-735F-4C62-BE68-7A4421CE0F1C}"/>
                </a:ext>
              </a:extLst>
            </p:cNvPr>
            <p:cNvSpPr/>
            <p:nvPr/>
          </p:nvSpPr>
          <p:spPr>
            <a:xfrm>
              <a:off x="1184604" y="703449"/>
              <a:ext cx="2252759" cy="2597590"/>
            </a:xfrm>
            <a:prstGeom prst="rect">
              <a:avLst/>
            </a:prstGeom>
            <a:solidFill>
              <a:schemeClr val="accent5">
                <a:lumMod val="20000"/>
                <a:lumOff val="80000"/>
              </a:schemeClr>
            </a:solidFill>
            <a:ln w="3175">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EB1DAE2D-4264-4591-8984-3C8E271A879E}"/>
                </a:ext>
              </a:extLst>
            </p:cNvPr>
            <p:cNvSpPr/>
            <p:nvPr/>
          </p:nvSpPr>
          <p:spPr>
            <a:xfrm>
              <a:off x="1453916" y="947832"/>
              <a:ext cx="1689162" cy="1940686"/>
            </a:xfrm>
            <a:prstGeom prst="rect">
              <a:avLst/>
            </a:prstGeom>
            <a:solidFill>
              <a:schemeClr val="bg1"/>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6" name="Group 165">
              <a:extLst>
                <a:ext uri="{FF2B5EF4-FFF2-40B4-BE49-F238E27FC236}">
                  <a16:creationId xmlns:a16="http://schemas.microsoft.com/office/drawing/2014/main" id="{9FC4671A-CCDF-46BA-B923-B2C22666411D}"/>
                </a:ext>
              </a:extLst>
            </p:cNvPr>
            <p:cNvGrpSpPr/>
            <p:nvPr/>
          </p:nvGrpSpPr>
          <p:grpSpPr>
            <a:xfrm>
              <a:off x="1684689" y="2536931"/>
              <a:ext cx="672381" cy="719329"/>
              <a:chOff x="4304496" y="1902083"/>
              <a:chExt cx="372619" cy="375040"/>
            </a:xfrm>
          </p:grpSpPr>
          <p:sp>
            <p:nvSpPr>
              <p:cNvPr id="174" name="Rectangle 173">
                <a:extLst>
                  <a:ext uri="{FF2B5EF4-FFF2-40B4-BE49-F238E27FC236}">
                    <a16:creationId xmlns:a16="http://schemas.microsoft.com/office/drawing/2014/main" id="{1E2C86C2-5A4B-4372-A0DA-F9C409E8F921}"/>
                  </a:ext>
                </a:extLst>
              </p:cNvPr>
              <p:cNvSpPr/>
              <p:nvPr/>
            </p:nvSpPr>
            <p:spPr>
              <a:xfrm>
                <a:off x="4304496" y="1931626"/>
                <a:ext cx="372617" cy="30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5" name="Picture 2" descr="Image result for azure resource group">
                <a:extLst>
                  <a:ext uri="{FF2B5EF4-FFF2-40B4-BE49-F238E27FC236}">
                    <a16:creationId xmlns:a16="http://schemas.microsoft.com/office/drawing/2014/main" id="{89D1900E-08AF-42BE-8FC2-E79A196C0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497" y="1902083"/>
                <a:ext cx="372618" cy="375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7" name="Group 166">
              <a:extLst>
                <a:ext uri="{FF2B5EF4-FFF2-40B4-BE49-F238E27FC236}">
                  <a16:creationId xmlns:a16="http://schemas.microsoft.com/office/drawing/2014/main" id="{43A7DBE8-D4B5-4923-8015-3579A4035C49}"/>
                </a:ext>
              </a:extLst>
            </p:cNvPr>
            <p:cNvGrpSpPr/>
            <p:nvPr/>
          </p:nvGrpSpPr>
          <p:grpSpPr>
            <a:xfrm>
              <a:off x="1684689" y="1101595"/>
              <a:ext cx="502699" cy="753627"/>
              <a:chOff x="5993698" y="1278568"/>
              <a:chExt cx="823601" cy="1234714"/>
            </a:xfrm>
          </p:grpSpPr>
          <p:grpSp>
            <p:nvGrpSpPr>
              <p:cNvPr id="170" name="WebApp">
                <a:extLst>
                  <a:ext uri="{FF2B5EF4-FFF2-40B4-BE49-F238E27FC236}">
                    <a16:creationId xmlns:a16="http://schemas.microsoft.com/office/drawing/2014/main" id="{ACE4502A-DFE5-4260-B32F-CD71431025F9}"/>
                  </a:ext>
                </a:extLst>
              </p:cNvPr>
              <p:cNvGrpSpPr/>
              <p:nvPr/>
            </p:nvGrpSpPr>
            <p:grpSpPr>
              <a:xfrm>
                <a:off x="5993698" y="1677672"/>
                <a:ext cx="823601" cy="835610"/>
                <a:chOff x="419100" y="359327"/>
                <a:chExt cx="2190961" cy="2222911"/>
              </a:xfrm>
            </p:grpSpPr>
            <p:sp>
              <p:nvSpPr>
                <p:cNvPr id="172" name="Rectangle 171">
                  <a:extLst>
                    <a:ext uri="{FF2B5EF4-FFF2-40B4-BE49-F238E27FC236}">
                      <a16:creationId xmlns:a16="http://schemas.microsoft.com/office/drawing/2014/main" id="{B70912F3-C338-4AC6-AAED-01D45D433EA9}"/>
                    </a:ext>
                  </a:extLst>
                </p:cNvPr>
                <p:cNvSpPr/>
                <p:nvPr/>
              </p:nvSpPr>
              <p:spPr>
                <a:xfrm>
                  <a:off x="419100" y="359327"/>
                  <a:ext cx="2160000" cy="2222911"/>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73" name="Picture 172" descr="Image result for azure webapp">
                  <a:extLst>
                    <a:ext uri="{FF2B5EF4-FFF2-40B4-BE49-F238E27FC236}">
                      <a16:creationId xmlns:a16="http://schemas.microsoft.com/office/drawing/2014/main" id="{4F192A10-56E7-40D6-8537-57A1EDF4B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61" y="380294"/>
                  <a:ext cx="2160000" cy="2160000"/>
                </a:xfrm>
                <a:prstGeom prst="rect">
                  <a:avLst/>
                </a:prstGeom>
                <a:noFill/>
                <a:extLst>
                  <a:ext uri="{909E8E84-426E-40DD-AFC4-6F175D3DCCD1}">
                    <a14:hiddenFill xmlns:a14="http://schemas.microsoft.com/office/drawing/2010/main">
                      <a:solidFill>
                        <a:srgbClr val="FFFFFF"/>
                      </a:solidFill>
                    </a14:hiddenFill>
                  </a:ext>
                </a:extLst>
              </p:spPr>
            </p:pic>
          </p:grpSp>
          <p:sp>
            <p:nvSpPr>
              <p:cNvPr id="171" name="Partial Circle 170">
                <a:extLst>
                  <a:ext uri="{FF2B5EF4-FFF2-40B4-BE49-F238E27FC236}">
                    <a16:creationId xmlns:a16="http://schemas.microsoft.com/office/drawing/2014/main" id="{562FEFDD-296B-4CB0-BFD5-415E5ACFD951}"/>
                  </a:ext>
                </a:extLst>
              </p:cNvPr>
              <p:cNvSpPr>
                <a:spLocks noChangeAspect="1"/>
              </p:cNvSpPr>
              <p:nvPr/>
            </p:nvSpPr>
            <p:spPr>
              <a:xfrm rot="10800000">
                <a:off x="5995942" y="1278568"/>
                <a:ext cx="811961" cy="811961"/>
              </a:xfrm>
              <a:prstGeom prst="pie">
                <a:avLst>
                  <a:gd name="adj1" fmla="val 0"/>
                  <a:gd name="adj2" fmla="val 10799505"/>
                </a:avLst>
              </a:prstGeom>
              <a:ln w="190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grpSp>
        <p:pic>
          <p:nvPicPr>
            <p:cNvPr id="168" name="Picture 167">
              <a:extLst>
                <a:ext uri="{FF2B5EF4-FFF2-40B4-BE49-F238E27FC236}">
                  <a16:creationId xmlns:a16="http://schemas.microsoft.com/office/drawing/2014/main" id="{86816243-9548-4424-B1A9-F42861BC3F4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154" b="97885" l="3871" r="96559">
                          <a14:foregroundMark x1="18065" y1="23846" x2="9462" y2="41923"/>
                          <a14:foregroundMark x1="9462" y1="41923" x2="6882" y2="63846"/>
                          <a14:foregroundMark x1="6882" y1="63846" x2="16774" y2="82115"/>
                          <a14:foregroundMark x1="16774" y1="82115" x2="36344" y2="93077"/>
                          <a14:foregroundMark x1="36344" y1="93077" x2="59785" y2="95192"/>
                          <a14:foregroundMark x1="59785" y1="95192" x2="79355" y2="85577"/>
                          <a14:foregroundMark x1="79355" y1="85577" x2="90108" y2="67885"/>
                          <a14:foregroundMark x1="90108" y1="67885" x2="92258" y2="47115"/>
                          <a14:foregroundMark x1="92258" y1="47115" x2="84086" y2="26731"/>
                          <a14:foregroundMark x1="35699" y1="10962" x2="58495" y2="5577"/>
                          <a14:foregroundMark x1="58495" y1="5577" x2="66022" y2="10962"/>
                          <a14:foregroundMark x1="45591" y1="1346" x2="55699" y2="1923"/>
                          <a14:foregroundMark x1="20000" y1="19808" x2="20000" y2="19808"/>
                          <a14:foregroundMark x1="4301" y1="41731" x2="4301" y2="63654"/>
                          <a14:foregroundMark x1="33118" y1="94038" x2="54839" y2="97885"/>
                          <a14:foregroundMark x1="54839" y1="97885" x2="66237" y2="92692"/>
                          <a14:foregroundMark x1="96559" y1="64615" x2="96129" y2="46538"/>
                        </a14:backgroundRemoval>
                      </a14:imgEffect>
                    </a14:imgLayer>
                  </a14:imgProps>
                </a:ext>
              </a:extLst>
            </a:blip>
            <a:stretch>
              <a:fillRect/>
            </a:stretch>
          </p:blipFill>
          <p:spPr>
            <a:xfrm>
              <a:off x="2468979" y="1217348"/>
              <a:ext cx="495595" cy="554214"/>
            </a:xfrm>
            <a:prstGeom prst="rect">
              <a:avLst/>
            </a:prstGeom>
          </p:spPr>
        </p:pic>
        <p:pic>
          <p:nvPicPr>
            <p:cNvPr id="169" name="Picture 168">
              <a:extLst>
                <a:ext uri="{FF2B5EF4-FFF2-40B4-BE49-F238E27FC236}">
                  <a16:creationId xmlns:a16="http://schemas.microsoft.com/office/drawing/2014/main" id="{51479DD1-240E-4031-860D-84A82567E87A}"/>
                </a:ext>
              </a:extLst>
            </p:cNvPr>
            <p:cNvPicPr>
              <a:picLocks noChangeAspect="1"/>
            </p:cNvPicPr>
            <p:nvPr/>
          </p:nvPicPr>
          <p:blipFill>
            <a:blip r:embed="rId7"/>
            <a:stretch>
              <a:fillRect/>
            </a:stretch>
          </p:blipFill>
          <p:spPr>
            <a:xfrm>
              <a:off x="2468979" y="1918175"/>
              <a:ext cx="495595" cy="730607"/>
            </a:xfrm>
            <a:prstGeom prst="rect">
              <a:avLst/>
            </a:prstGeom>
          </p:spPr>
        </p:pic>
      </p:grpSp>
      <p:sp>
        <p:nvSpPr>
          <p:cNvPr id="176" name="Rectangle 175">
            <a:extLst>
              <a:ext uri="{FF2B5EF4-FFF2-40B4-BE49-F238E27FC236}">
                <a16:creationId xmlns:a16="http://schemas.microsoft.com/office/drawing/2014/main" id="{456899DA-9EF3-43F2-BB4D-3B204A2E50F3}"/>
              </a:ext>
            </a:extLst>
          </p:cNvPr>
          <p:cNvSpPr/>
          <p:nvPr/>
        </p:nvSpPr>
        <p:spPr>
          <a:xfrm>
            <a:off x="6484248" y="597693"/>
            <a:ext cx="2280602" cy="2841683"/>
          </a:xfrm>
          <a:prstGeom prst="rect">
            <a:avLst/>
          </a:prstGeom>
          <a:solidFill>
            <a:srgbClr val="EAE1DA"/>
          </a:solidFill>
          <a:ln>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97AB1490-8E31-4136-9E5C-1C00B1A7E371}"/>
              </a:ext>
            </a:extLst>
          </p:cNvPr>
          <p:cNvSpPr/>
          <p:nvPr/>
        </p:nvSpPr>
        <p:spPr>
          <a:xfrm>
            <a:off x="6629591" y="700755"/>
            <a:ext cx="1945449" cy="2600283"/>
          </a:xfrm>
          <a:prstGeom prst="rect">
            <a:avLst/>
          </a:prstGeom>
          <a:solidFill>
            <a:schemeClr val="accent5">
              <a:lumMod val="20000"/>
              <a:lumOff val="80000"/>
            </a:schemeClr>
          </a:solidFill>
          <a:ln w="3175">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9858B27C-B341-4EA2-B1F3-7A374BF52684}"/>
              </a:ext>
            </a:extLst>
          </p:cNvPr>
          <p:cNvGrpSpPr/>
          <p:nvPr/>
        </p:nvGrpSpPr>
        <p:grpSpPr>
          <a:xfrm>
            <a:off x="6797954" y="947832"/>
            <a:ext cx="1689162" cy="2308428"/>
            <a:chOff x="6626451" y="691385"/>
            <a:chExt cx="1689162" cy="2308428"/>
          </a:xfrm>
        </p:grpSpPr>
        <p:sp>
          <p:nvSpPr>
            <p:cNvPr id="180" name="Rectangle 179">
              <a:extLst>
                <a:ext uri="{FF2B5EF4-FFF2-40B4-BE49-F238E27FC236}">
                  <a16:creationId xmlns:a16="http://schemas.microsoft.com/office/drawing/2014/main" id="{9CE90F94-2BCD-4DC4-8FB5-EB2F9EFD0903}"/>
                </a:ext>
              </a:extLst>
            </p:cNvPr>
            <p:cNvSpPr/>
            <p:nvPr/>
          </p:nvSpPr>
          <p:spPr>
            <a:xfrm>
              <a:off x="6626451" y="691385"/>
              <a:ext cx="1689162" cy="1940686"/>
            </a:xfrm>
            <a:prstGeom prst="rect">
              <a:avLst/>
            </a:prstGeom>
            <a:solidFill>
              <a:schemeClr val="bg1"/>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1" name="Group 180">
              <a:extLst>
                <a:ext uri="{FF2B5EF4-FFF2-40B4-BE49-F238E27FC236}">
                  <a16:creationId xmlns:a16="http://schemas.microsoft.com/office/drawing/2014/main" id="{697557EC-1447-4B7A-A708-04FB895CFC28}"/>
                </a:ext>
              </a:extLst>
            </p:cNvPr>
            <p:cNvGrpSpPr/>
            <p:nvPr/>
          </p:nvGrpSpPr>
          <p:grpSpPr>
            <a:xfrm>
              <a:off x="6857224" y="2280484"/>
              <a:ext cx="672381" cy="719329"/>
              <a:chOff x="4304496" y="1902083"/>
              <a:chExt cx="372619" cy="375040"/>
            </a:xfrm>
          </p:grpSpPr>
          <p:sp>
            <p:nvSpPr>
              <p:cNvPr id="189" name="Rectangle 188">
                <a:extLst>
                  <a:ext uri="{FF2B5EF4-FFF2-40B4-BE49-F238E27FC236}">
                    <a16:creationId xmlns:a16="http://schemas.microsoft.com/office/drawing/2014/main" id="{EDA49691-1995-4BDF-B0E5-EDD98A8222AF}"/>
                  </a:ext>
                </a:extLst>
              </p:cNvPr>
              <p:cNvSpPr/>
              <p:nvPr/>
            </p:nvSpPr>
            <p:spPr>
              <a:xfrm>
                <a:off x="4304496" y="1931626"/>
                <a:ext cx="372617" cy="30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0" name="Picture 2" descr="Image result for azure resource group">
                <a:extLst>
                  <a:ext uri="{FF2B5EF4-FFF2-40B4-BE49-F238E27FC236}">
                    <a16:creationId xmlns:a16="http://schemas.microsoft.com/office/drawing/2014/main" id="{D745CDF6-5952-4437-B306-124F43C918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497" y="1902083"/>
                <a:ext cx="372618" cy="375040"/>
              </a:xfrm>
              <a:prstGeom prst="rect">
                <a:avLst/>
              </a:prstGeom>
              <a:noFill/>
              <a:extLst>
                <a:ext uri="{909E8E84-426E-40DD-AFC4-6F175D3DCCD1}">
                  <a14:hiddenFill xmlns:a14="http://schemas.microsoft.com/office/drawing/2010/main">
                    <a:solidFill>
                      <a:srgbClr val="FFFFFF"/>
                    </a:solidFill>
                  </a14:hiddenFill>
                </a:ext>
              </a:extLst>
            </p:spPr>
          </p:pic>
        </p:grpSp>
        <p:sp>
          <p:nvSpPr>
            <p:cNvPr id="195" name="Partial Circle 194">
              <a:extLst>
                <a:ext uri="{FF2B5EF4-FFF2-40B4-BE49-F238E27FC236}">
                  <a16:creationId xmlns:a16="http://schemas.microsoft.com/office/drawing/2014/main" id="{5AD7709C-AD7F-4E17-A40E-04101EA54E16}"/>
                </a:ext>
              </a:extLst>
            </p:cNvPr>
            <p:cNvSpPr>
              <a:spLocks noChangeAspect="1"/>
            </p:cNvSpPr>
            <p:nvPr/>
          </p:nvSpPr>
          <p:spPr>
            <a:xfrm rot="10800000">
              <a:off x="6784018" y="1133216"/>
              <a:ext cx="1295729" cy="1373625"/>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grpSp>
          <p:nvGrpSpPr>
            <p:cNvPr id="203" name="Group 202">
              <a:extLst>
                <a:ext uri="{FF2B5EF4-FFF2-40B4-BE49-F238E27FC236}">
                  <a16:creationId xmlns:a16="http://schemas.microsoft.com/office/drawing/2014/main" id="{CEF1F20F-9A57-4904-830D-82250BC18BC2}"/>
                </a:ext>
              </a:extLst>
            </p:cNvPr>
            <p:cNvGrpSpPr/>
            <p:nvPr/>
          </p:nvGrpSpPr>
          <p:grpSpPr>
            <a:xfrm>
              <a:off x="6800746" y="936078"/>
              <a:ext cx="1295728" cy="1324583"/>
              <a:chOff x="6800746" y="936078"/>
              <a:chExt cx="1295728" cy="1324583"/>
            </a:xfrm>
          </p:grpSpPr>
          <p:pic>
            <p:nvPicPr>
              <p:cNvPr id="193" name="Picture 192" descr="Image result for azure webapp">
                <a:extLst>
                  <a:ext uri="{FF2B5EF4-FFF2-40B4-BE49-F238E27FC236}">
                    <a16:creationId xmlns:a16="http://schemas.microsoft.com/office/drawing/2014/main" id="{C2C413CC-20E5-4BEC-9C8F-F769C70BC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0746" y="1875498"/>
                <a:ext cx="267611" cy="267611"/>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descr="Image result for azure functions">
                <a:extLst>
                  <a:ext uri="{FF2B5EF4-FFF2-40B4-BE49-F238E27FC236}">
                    <a16:creationId xmlns:a16="http://schemas.microsoft.com/office/drawing/2014/main" id="{AF352245-9F57-430D-A322-C6B3C3B2ADD8}"/>
                  </a:ext>
                </a:extLst>
              </p:cNvPr>
              <p:cNvPicPr>
                <a:picLocks noChangeAspect="1" noChangeArrowheads="1"/>
              </p:cNvPicPr>
              <p:nvPr/>
            </p:nvPicPr>
            <p:blipFill rotWithShape="1">
              <a:blip r:embed="rId21">
                <a:extLst>
                  <a:ext uri="{BEBA8EAE-BF5A-486C-A8C5-ECC9F3942E4B}">
                    <a14:imgProps xmlns:a14="http://schemas.microsoft.com/office/drawing/2010/main">
                      <a14:imgLayer r:embed="rId22">
                        <a14:imgEffect>
                          <a14:backgroundRemoval t="10000" b="90000" l="10000" r="90000">
                            <a14:foregroundMark x1="69167" y1="22121" x2="69500" y2="46061"/>
                            <a14:foregroundMark x1="62500" y1="81818" x2="63500" y2="76364"/>
                            <a14:foregroundMark x1="50000" y1="50909" x2="59167" y2="33030"/>
                            <a14:foregroundMark x1="78667" y1="67576" x2="85000" y2="56667"/>
                            <a14:foregroundMark x1="85000" y1="56667" x2="86000" y2="53333"/>
                            <a14:foregroundMark x1="62000" y1="83030" x2="62000" y2="83030"/>
                            <a14:foregroundMark x1="61667" y1="84545" x2="61667" y2="84545"/>
                            <a14:backgroundMark x1="29500" y1="30909" x2="34667" y2="43333"/>
                            <a14:backgroundMark x1="34667" y1="43333" x2="33500" y2="58788"/>
                            <a14:backgroundMark x1="33500" y1="58788" x2="31167" y2="66667"/>
                            <a14:backgroundMark x1="28667" y1="69091" x2="35833" y2="60303"/>
                            <a14:backgroundMark x1="35833" y1="60303" x2="38000" y2="52424"/>
                          </a14:backgroundRemoval>
                        </a14:imgEffect>
                      </a14:imgLayer>
                    </a14:imgProps>
                  </a:ext>
                  <a:ext uri="{28A0092B-C50C-407E-A947-70E740481C1C}">
                    <a14:useLocalDpi xmlns:a14="http://schemas.microsoft.com/office/drawing/2010/main" val="0"/>
                  </a:ext>
                </a:extLst>
              </a:blip>
              <a:srcRect l="46911" t="16507" r="10457" b="14593"/>
              <a:stretch/>
            </p:blipFill>
            <p:spPr bwMode="auto">
              <a:xfrm>
                <a:off x="7795412" y="1875498"/>
                <a:ext cx="301062" cy="267611"/>
              </a:xfrm>
              <a:prstGeom prst="rect">
                <a:avLst/>
              </a:prstGeom>
              <a:noFill/>
              <a:extLst>
                <a:ext uri="{909E8E84-426E-40DD-AFC4-6F175D3DCCD1}">
                  <a14:hiddenFill xmlns:a14="http://schemas.microsoft.com/office/drawing/2010/main">
                    <a:solidFill>
                      <a:srgbClr val="FFFFFF"/>
                    </a:solidFill>
                  </a14:hiddenFill>
                </a:ext>
              </a:extLst>
            </p:spPr>
          </p:pic>
          <p:sp>
            <p:nvSpPr>
              <p:cNvPr id="196" name="Rectangle 195">
                <a:extLst>
                  <a:ext uri="{FF2B5EF4-FFF2-40B4-BE49-F238E27FC236}">
                    <a16:creationId xmlns:a16="http://schemas.microsoft.com/office/drawing/2014/main" id="{3E531111-84D4-446D-965D-751F65A1C9E3}"/>
                  </a:ext>
                </a:extLst>
              </p:cNvPr>
              <p:cNvSpPr/>
              <p:nvPr/>
            </p:nvSpPr>
            <p:spPr>
              <a:xfrm>
                <a:off x="6934551" y="936078"/>
                <a:ext cx="1028823" cy="400110"/>
              </a:xfrm>
              <a:prstGeom prst="rect">
                <a:avLst/>
              </a:prstGeom>
              <a:noFill/>
            </p:spPr>
            <p:txBody>
              <a:bodyPr wrap="square" lIns="91440" tIns="45720" rIns="91440" bIns="45720">
                <a:spAutoFit/>
              </a:bodyPr>
              <a:lstStyle/>
              <a:p>
                <a:pPr algn="ct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197" name="Picture 196" descr="https://azurecomcdn.azureedge.net/mediahandler/acomblog/media/Default/blog/fd7cc81b-8f38-472b-b7b8-6c8da0057a89.png">
                <a:extLst>
                  <a:ext uri="{FF2B5EF4-FFF2-40B4-BE49-F238E27FC236}">
                    <a16:creationId xmlns:a16="http://schemas.microsoft.com/office/drawing/2014/main" id="{28F7A955-06BB-42A1-AB83-D6A61E5502C2}"/>
                  </a:ext>
                </a:extLst>
              </p:cNvPr>
              <p:cNvPicPr>
                <a:picLocks noChangeAspect="1" noChangeArrowheads="1"/>
              </p:cNvPicPr>
              <p:nvPr/>
            </p:nvPicPr>
            <p:blipFill rotWithShape="1">
              <a:blip r:embed="rId23">
                <a:extLst>
                  <a:ext uri="{BEBA8EAE-BF5A-486C-A8C5-ECC9F3942E4B}">
                    <a14:imgProps xmlns:a14="http://schemas.microsoft.com/office/drawing/2010/main">
                      <a14:imgLayer r:embed="rId24">
                        <a14:imgEffect>
                          <a14:backgroundRemoval t="10000" b="90000" l="10000" r="90000">
                            <a14:foregroundMark x1="55910" y1="33737" x2="57223" y2="34343"/>
                            <a14:foregroundMark x1="52345" y1="22626" x2="52158" y2="32525"/>
                          </a14:backgroundRemoval>
                        </a14:imgEffect>
                      </a14:imgLayer>
                    </a14:imgProps>
                  </a:ext>
                  <a:ext uri="{28A0092B-C50C-407E-A947-70E740481C1C}">
                    <a14:useLocalDpi xmlns:a14="http://schemas.microsoft.com/office/drawing/2010/main" val="0"/>
                  </a:ext>
                </a:extLst>
              </a:blip>
              <a:srcRect l="50671" t="19123" r="27645" b="62249"/>
              <a:stretch/>
            </p:blipFill>
            <p:spPr bwMode="auto">
              <a:xfrm>
                <a:off x="7089212" y="1875498"/>
                <a:ext cx="342672" cy="273389"/>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Image result for azure virtual machine">
                <a:extLst>
                  <a:ext uri="{FF2B5EF4-FFF2-40B4-BE49-F238E27FC236}">
                    <a16:creationId xmlns:a16="http://schemas.microsoft.com/office/drawing/2014/main" id="{D8777520-170A-49E8-A1C4-F2399FBA534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448963" y="1845799"/>
                <a:ext cx="301063" cy="301063"/>
              </a:xfrm>
              <a:prstGeom prst="rect">
                <a:avLst/>
              </a:prstGeom>
              <a:noFill/>
              <a:extLst>
                <a:ext uri="{909E8E84-426E-40DD-AFC4-6F175D3DCCD1}">
                  <a14:hiddenFill xmlns:a14="http://schemas.microsoft.com/office/drawing/2010/main">
                    <a:solidFill>
                      <a:srgbClr val="FFFFFF"/>
                    </a:solidFill>
                  </a14:hiddenFill>
                </a:ext>
              </a:extLst>
            </p:spPr>
          </p:pic>
          <p:sp>
            <p:nvSpPr>
              <p:cNvPr id="199" name="Rectangle 198">
                <a:extLst>
                  <a:ext uri="{FF2B5EF4-FFF2-40B4-BE49-F238E27FC236}">
                    <a16:creationId xmlns:a16="http://schemas.microsoft.com/office/drawing/2014/main" id="{E1D9C93A-9234-42E8-9FFF-858A40DC7674}"/>
                  </a:ext>
                </a:extLst>
              </p:cNvPr>
              <p:cNvSpPr/>
              <p:nvPr/>
            </p:nvSpPr>
            <p:spPr>
              <a:xfrm>
                <a:off x="6853504" y="1798996"/>
                <a:ext cx="166223" cy="461665"/>
              </a:xfrm>
              <a:prstGeom prst="rect">
                <a:avLst/>
              </a:prstGeom>
              <a:noFill/>
            </p:spPr>
            <p:txBody>
              <a:bodyPr wrap="square" lIns="91440" tIns="45720" rIns="91440" bIns="45720">
                <a:spAutoFit/>
              </a:bodyPr>
              <a:lstStyle/>
              <a:p>
                <a:pPr algn="ctr"/>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rPr>
                  <a:t>?</a:t>
                </a:r>
              </a:p>
            </p:txBody>
          </p:sp>
          <p:sp>
            <p:nvSpPr>
              <p:cNvPr id="200" name="Rectangle 199">
                <a:extLst>
                  <a:ext uri="{FF2B5EF4-FFF2-40B4-BE49-F238E27FC236}">
                    <a16:creationId xmlns:a16="http://schemas.microsoft.com/office/drawing/2014/main" id="{FA4A4DC4-1A11-4E22-BE05-79D2417AC221}"/>
                  </a:ext>
                </a:extLst>
              </p:cNvPr>
              <p:cNvSpPr/>
              <p:nvPr/>
            </p:nvSpPr>
            <p:spPr>
              <a:xfrm>
                <a:off x="7137840" y="1776586"/>
                <a:ext cx="166223" cy="461665"/>
              </a:xfrm>
              <a:prstGeom prst="rect">
                <a:avLst/>
              </a:prstGeom>
              <a:noFill/>
            </p:spPr>
            <p:txBody>
              <a:bodyPr wrap="square" lIns="91440" tIns="45720" rIns="91440" bIns="45720">
                <a:spAutoFit/>
              </a:bodyPr>
              <a:lstStyle/>
              <a:p>
                <a:pPr algn="ctr"/>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rPr>
                  <a:t>?</a:t>
                </a:r>
              </a:p>
            </p:txBody>
          </p:sp>
          <p:sp>
            <p:nvSpPr>
              <p:cNvPr id="201" name="Rectangle 200">
                <a:extLst>
                  <a:ext uri="{FF2B5EF4-FFF2-40B4-BE49-F238E27FC236}">
                    <a16:creationId xmlns:a16="http://schemas.microsoft.com/office/drawing/2014/main" id="{AB9CA69E-27AC-4B35-9EE4-051FB53EEE51}"/>
                  </a:ext>
                </a:extLst>
              </p:cNvPr>
              <p:cNvSpPr/>
              <p:nvPr/>
            </p:nvSpPr>
            <p:spPr>
              <a:xfrm>
                <a:off x="7516382" y="1788066"/>
                <a:ext cx="166223" cy="461665"/>
              </a:xfrm>
              <a:prstGeom prst="rect">
                <a:avLst/>
              </a:prstGeom>
              <a:noFill/>
            </p:spPr>
            <p:txBody>
              <a:bodyPr wrap="square" lIns="91440" tIns="45720" rIns="91440" bIns="45720">
                <a:spAutoFit/>
              </a:bodyPr>
              <a:lstStyle/>
              <a:p>
                <a:pPr algn="ctr"/>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rPr>
                  <a:t>?</a:t>
                </a:r>
              </a:p>
            </p:txBody>
          </p:sp>
          <p:sp>
            <p:nvSpPr>
              <p:cNvPr id="202" name="Rectangle 201">
                <a:extLst>
                  <a:ext uri="{FF2B5EF4-FFF2-40B4-BE49-F238E27FC236}">
                    <a16:creationId xmlns:a16="http://schemas.microsoft.com/office/drawing/2014/main" id="{B1FB100B-6CA6-40E4-8BEB-C0D739C4C549}"/>
                  </a:ext>
                </a:extLst>
              </p:cNvPr>
              <p:cNvSpPr/>
              <p:nvPr/>
            </p:nvSpPr>
            <p:spPr>
              <a:xfrm>
                <a:off x="7865485" y="1776586"/>
                <a:ext cx="166223" cy="461665"/>
              </a:xfrm>
              <a:prstGeom prst="rect">
                <a:avLst/>
              </a:prstGeom>
              <a:noFill/>
            </p:spPr>
            <p:txBody>
              <a:bodyPr wrap="square" lIns="91440" tIns="45720" rIns="91440" bIns="45720">
                <a:spAutoFit/>
              </a:bodyPr>
              <a:lstStyle/>
              <a:p>
                <a:pPr algn="ctr"/>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rPr>
                  <a:t>?</a:t>
                </a:r>
              </a:p>
            </p:txBody>
          </p:sp>
        </p:grpSp>
      </p:grpSp>
    </p:spTree>
    <p:extLst>
      <p:ext uri="{BB962C8B-B14F-4D97-AF65-F5344CB8AC3E}">
        <p14:creationId xmlns:p14="http://schemas.microsoft.com/office/powerpoint/2010/main" val="8765424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FC437A-7308-4F9D-8FB6-6FA6F2628697}"/>
              </a:ext>
            </a:extLst>
          </p:cNvPr>
          <p:cNvSpPr/>
          <p:nvPr/>
        </p:nvSpPr>
        <p:spPr>
          <a:xfrm>
            <a:off x="2351314" y="1843950"/>
            <a:ext cx="8215086" cy="3170099"/>
          </a:xfrm>
          <a:prstGeom prst="rect">
            <a:avLst/>
          </a:prstGeom>
        </p:spPr>
        <p:txBody>
          <a:bodyPr wrap="square">
            <a:spAutoFit/>
          </a:bodyPr>
          <a:lstStyle/>
          <a:p>
            <a:r>
              <a:rPr lang="en-GB" sz="4000" dirty="0"/>
              <a:t>Query the building heights data source </a:t>
            </a:r>
          </a:p>
          <a:p>
            <a:r>
              <a:rPr lang="en-GB" sz="4000" dirty="0"/>
              <a:t>For every building</a:t>
            </a:r>
          </a:p>
          <a:p>
            <a:endParaRPr lang="en-GB" sz="4000" dirty="0"/>
          </a:p>
          <a:p>
            <a:r>
              <a:rPr lang="en-GB" sz="4000" dirty="0"/>
              <a:t>Simple Application</a:t>
            </a:r>
          </a:p>
          <a:p>
            <a:r>
              <a:rPr lang="en-GB" sz="4000" dirty="0"/>
              <a:t>+ Execution Environment</a:t>
            </a:r>
          </a:p>
        </p:txBody>
      </p:sp>
    </p:spTree>
    <p:extLst>
      <p:ext uri="{BB962C8B-B14F-4D97-AF65-F5344CB8AC3E}">
        <p14:creationId xmlns:p14="http://schemas.microsoft.com/office/powerpoint/2010/main" val="285760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A72633-3F75-4706-877E-A48DC35F7BCD}"/>
              </a:ext>
            </a:extLst>
          </p:cNvPr>
          <p:cNvSpPr txBox="1"/>
          <p:nvPr/>
        </p:nvSpPr>
        <p:spPr>
          <a:xfrm>
            <a:off x="2184400" y="609445"/>
            <a:ext cx="7823200" cy="646331"/>
          </a:xfrm>
          <a:prstGeom prst="rect">
            <a:avLst/>
          </a:prstGeom>
          <a:noFill/>
        </p:spPr>
        <p:txBody>
          <a:bodyPr wrap="square" rtlCol="0">
            <a:spAutoFit/>
          </a:bodyPr>
          <a:lstStyle/>
          <a:p>
            <a:r>
              <a:rPr lang="en-GB" sz="3600" dirty="0"/>
              <a:t>Need to have massive, simple scalability</a:t>
            </a:r>
          </a:p>
        </p:txBody>
      </p:sp>
      <p:pic>
        <p:nvPicPr>
          <p:cNvPr id="4" name="Picture 2" descr="Image result for azure functions">
            <a:extLst>
              <a:ext uri="{FF2B5EF4-FFF2-40B4-BE49-F238E27FC236}">
                <a16:creationId xmlns:a16="http://schemas.microsoft.com/office/drawing/2014/main" id="{518B7D69-35C1-4B75-B9D8-CE692914490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69167" y1="22121" x2="69500" y2="46061"/>
                        <a14:foregroundMark x1="62500" y1="81818" x2="63500" y2="76364"/>
                        <a14:foregroundMark x1="50000" y1="50909" x2="59167" y2="33030"/>
                        <a14:foregroundMark x1="78667" y1="67576" x2="85000" y2="56667"/>
                        <a14:foregroundMark x1="85000" y1="56667" x2="86000" y2="53333"/>
                        <a14:foregroundMark x1="62000" y1="83030" x2="62000" y2="83030"/>
                        <a14:foregroundMark x1="61667" y1="84545" x2="61667" y2="84545"/>
                        <a14:backgroundMark x1="29500" y1="30909" x2="34667" y2="43333"/>
                        <a14:backgroundMark x1="34667" y1="43333" x2="33500" y2="58788"/>
                        <a14:backgroundMark x1="33500" y1="58788" x2="31167" y2="66667"/>
                        <a14:backgroundMark x1="28667" y1="69091" x2="35833" y2="60303"/>
                        <a14:backgroundMark x1="35833" y1="60303" x2="38000" y2="52424"/>
                      </a14:backgroundRemoval>
                    </a14:imgEffect>
                  </a14:imgLayer>
                </a14:imgProps>
              </a:ext>
              <a:ext uri="{28A0092B-C50C-407E-A947-70E740481C1C}">
                <a14:useLocalDpi xmlns:a14="http://schemas.microsoft.com/office/drawing/2010/main" val="0"/>
              </a:ext>
            </a:extLst>
          </a:blip>
          <a:srcRect l="46911" t="16507" r="10457" b="14593"/>
          <a:stretch/>
        </p:blipFill>
        <p:spPr bwMode="auto">
          <a:xfrm>
            <a:off x="4877802" y="2026844"/>
            <a:ext cx="2436396" cy="21656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5280A16-4F07-4345-8944-58A85CC72C2E}"/>
              </a:ext>
            </a:extLst>
          </p:cNvPr>
          <p:cNvSpPr/>
          <p:nvPr/>
        </p:nvSpPr>
        <p:spPr>
          <a:xfrm>
            <a:off x="4774164" y="4501931"/>
            <a:ext cx="264367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Function</a:t>
            </a:r>
          </a:p>
        </p:txBody>
      </p:sp>
      <p:sp>
        <p:nvSpPr>
          <p:cNvPr id="6" name="TextBox 5">
            <a:extLst>
              <a:ext uri="{FF2B5EF4-FFF2-40B4-BE49-F238E27FC236}">
                <a16:creationId xmlns:a16="http://schemas.microsoft.com/office/drawing/2014/main" id="{374277F6-C517-4C58-8965-98C500359E21}"/>
              </a:ext>
            </a:extLst>
          </p:cNvPr>
          <p:cNvSpPr txBox="1"/>
          <p:nvPr/>
        </p:nvSpPr>
        <p:spPr>
          <a:xfrm>
            <a:off x="10101943" y="0"/>
            <a:ext cx="2090057" cy="6186309"/>
          </a:xfrm>
          <a:prstGeom prst="rect">
            <a:avLst/>
          </a:prstGeom>
          <a:noFill/>
        </p:spPr>
        <p:txBody>
          <a:bodyPr wrap="square" rtlCol="0">
            <a:spAutoFit/>
          </a:bodyPr>
          <a:lstStyle/>
          <a:p>
            <a:r>
              <a:rPr lang="en-GB" dirty="0"/>
              <a:t>Developer</a:t>
            </a:r>
          </a:p>
          <a:p>
            <a:r>
              <a:rPr lang="en-GB" dirty="0"/>
              <a:t>Laptop</a:t>
            </a:r>
          </a:p>
          <a:p>
            <a:r>
              <a:rPr lang="en-GB" dirty="0"/>
              <a:t>Application</a:t>
            </a:r>
          </a:p>
          <a:p>
            <a:r>
              <a:rPr lang="en-GB" dirty="0"/>
              <a:t>Version Control</a:t>
            </a:r>
          </a:p>
          <a:p>
            <a:r>
              <a:rPr lang="en-GB" dirty="0"/>
              <a:t>Subscription</a:t>
            </a:r>
          </a:p>
          <a:p>
            <a:r>
              <a:rPr lang="en-GB" dirty="0"/>
              <a:t>AAD – user and permission</a:t>
            </a:r>
          </a:p>
          <a:p>
            <a:r>
              <a:rPr lang="en-GB" dirty="0"/>
              <a:t>Resource Group</a:t>
            </a:r>
          </a:p>
          <a:p>
            <a:r>
              <a:rPr lang="en-GB" dirty="0"/>
              <a:t>WebApp + Application</a:t>
            </a:r>
          </a:p>
          <a:p>
            <a:r>
              <a:rPr lang="en-GB" dirty="0"/>
              <a:t>Table Storage+ Storage Account</a:t>
            </a:r>
          </a:p>
          <a:p>
            <a:r>
              <a:rPr lang="en-GB" dirty="0"/>
              <a:t>2</a:t>
            </a:r>
            <a:r>
              <a:rPr lang="en-GB" baseline="30000" dirty="0"/>
              <a:t>nd</a:t>
            </a:r>
            <a:r>
              <a:rPr lang="en-GB" dirty="0"/>
              <a:t> Developer+ git, application</a:t>
            </a:r>
          </a:p>
          <a:p>
            <a:r>
              <a:rPr lang="en-GB" dirty="0"/>
              <a:t>Azure DevOps</a:t>
            </a:r>
          </a:p>
          <a:p>
            <a:r>
              <a:rPr lang="en-GB" dirty="0"/>
              <a:t>Environments x2</a:t>
            </a:r>
          </a:p>
          <a:p>
            <a:r>
              <a:rPr lang="en-GB" dirty="0"/>
              <a:t>Environments + 4</a:t>
            </a:r>
          </a:p>
          <a:p>
            <a:r>
              <a:rPr lang="en-GB" dirty="0"/>
              <a:t>Pipelines</a:t>
            </a:r>
          </a:p>
          <a:p>
            <a:r>
              <a:rPr lang="en-GB" dirty="0"/>
              <a:t>Functions</a:t>
            </a:r>
          </a:p>
          <a:p>
            <a:endParaRPr lang="en-GB" dirty="0"/>
          </a:p>
          <a:p>
            <a:endParaRPr lang="en-GB" dirty="0"/>
          </a:p>
          <a:p>
            <a:endParaRPr lang="en-GB" dirty="0"/>
          </a:p>
        </p:txBody>
      </p:sp>
      <p:sp>
        <p:nvSpPr>
          <p:cNvPr id="7" name="Rectangle: Rounded Corners 6">
            <a:extLst>
              <a:ext uri="{FF2B5EF4-FFF2-40B4-BE49-F238E27FC236}">
                <a16:creationId xmlns:a16="http://schemas.microsoft.com/office/drawing/2014/main" id="{180A4321-DA61-47A4-ACB8-7CD3C36FB6B8}"/>
              </a:ext>
            </a:extLst>
          </p:cNvPr>
          <p:cNvSpPr/>
          <p:nvPr/>
        </p:nvSpPr>
        <p:spPr>
          <a:xfrm>
            <a:off x="825163" y="5730172"/>
            <a:ext cx="10541671" cy="8474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GB" dirty="0"/>
              <a:t>Add “Function” :”1” to you infrastructure as code.</a:t>
            </a:r>
          </a:p>
          <a:p>
            <a:r>
              <a:rPr lang="en-GB" dirty="0"/>
              <a:t>That infrastructure gets deployed by your pipeline to each environment, so add a function to each of your environments.</a:t>
            </a:r>
          </a:p>
        </p:txBody>
      </p:sp>
      <p:sp>
        <p:nvSpPr>
          <p:cNvPr id="8" name="Partial Circle 7">
            <a:extLst>
              <a:ext uri="{FF2B5EF4-FFF2-40B4-BE49-F238E27FC236}">
                <a16:creationId xmlns:a16="http://schemas.microsoft.com/office/drawing/2014/main" id="{A7690A18-1301-450B-A348-4802576E3A50}"/>
              </a:ext>
            </a:extLst>
          </p:cNvPr>
          <p:cNvSpPr>
            <a:spLocks noChangeAspect="1"/>
          </p:cNvSpPr>
          <p:nvPr/>
        </p:nvSpPr>
        <p:spPr>
          <a:xfrm rot="10800000">
            <a:off x="5390103" y="1220981"/>
            <a:ext cx="1611726" cy="1611726"/>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sz="1200" dirty="0">
              <a:solidFill>
                <a:schemeClr val="tx1"/>
              </a:solidFill>
            </a:endParaRPr>
          </a:p>
          <a:p>
            <a:pPr algn="ctr"/>
            <a:endParaRPr lang="en-GB" sz="1200" dirty="0">
              <a:solidFill>
                <a:schemeClr val="tx1"/>
              </a:solidFill>
            </a:endParaRPr>
          </a:p>
        </p:txBody>
      </p:sp>
      <p:sp>
        <p:nvSpPr>
          <p:cNvPr id="9" name="TextBox 8">
            <a:extLst>
              <a:ext uri="{FF2B5EF4-FFF2-40B4-BE49-F238E27FC236}">
                <a16:creationId xmlns:a16="http://schemas.microsoft.com/office/drawing/2014/main" id="{4B6874F4-409B-4834-90DE-0FC68CC87002}"/>
              </a:ext>
            </a:extLst>
          </p:cNvPr>
          <p:cNvSpPr txBox="1"/>
          <p:nvPr/>
        </p:nvSpPr>
        <p:spPr>
          <a:xfrm>
            <a:off x="5731809" y="1721914"/>
            <a:ext cx="928312" cy="276999"/>
          </a:xfrm>
          <a:prstGeom prst="rect">
            <a:avLst/>
          </a:prstGeom>
          <a:noFill/>
        </p:spPr>
        <p:txBody>
          <a:bodyPr wrap="square" rtlCol="0">
            <a:spAutoFit/>
          </a:bodyPr>
          <a:lstStyle/>
          <a:p>
            <a:r>
              <a:rPr lang="en-GB" sz="1200" dirty="0"/>
              <a:t>Application</a:t>
            </a:r>
          </a:p>
        </p:txBody>
      </p:sp>
    </p:spTree>
    <p:extLst>
      <p:ext uri="{BB962C8B-B14F-4D97-AF65-F5344CB8AC3E}">
        <p14:creationId xmlns:p14="http://schemas.microsoft.com/office/powerpoint/2010/main" val="8165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A72633-3F75-4706-877E-A48DC35F7BCD}"/>
              </a:ext>
            </a:extLst>
          </p:cNvPr>
          <p:cNvSpPr txBox="1"/>
          <p:nvPr/>
        </p:nvSpPr>
        <p:spPr>
          <a:xfrm>
            <a:off x="3668432" y="528724"/>
            <a:ext cx="4855136" cy="646331"/>
          </a:xfrm>
          <a:prstGeom prst="rect">
            <a:avLst/>
          </a:prstGeom>
          <a:noFill/>
        </p:spPr>
        <p:txBody>
          <a:bodyPr wrap="square" rtlCol="0">
            <a:spAutoFit/>
          </a:bodyPr>
          <a:lstStyle/>
          <a:p>
            <a:r>
              <a:rPr lang="en-GB" sz="3600" dirty="0"/>
              <a:t>Need to send messages</a:t>
            </a:r>
          </a:p>
        </p:txBody>
      </p:sp>
      <p:sp>
        <p:nvSpPr>
          <p:cNvPr id="6" name="TextBox 5">
            <a:extLst>
              <a:ext uri="{FF2B5EF4-FFF2-40B4-BE49-F238E27FC236}">
                <a16:creationId xmlns:a16="http://schemas.microsoft.com/office/drawing/2014/main" id="{374277F6-C517-4C58-8965-98C500359E21}"/>
              </a:ext>
            </a:extLst>
          </p:cNvPr>
          <p:cNvSpPr txBox="1"/>
          <p:nvPr/>
        </p:nvSpPr>
        <p:spPr>
          <a:xfrm>
            <a:off x="10101943" y="0"/>
            <a:ext cx="2090057" cy="6186309"/>
          </a:xfrm>
          <a:prstGeom prst="rect">
            <a:avLst/>
          </a:prstGeom>
          <a:noFill/>
        </p:spPr>
        <p:txBody>
          <a:bodyPr wrap="square" rtlCol="0">
            <a:spAutoFit/>
          </a:bodyPr>
          <a:lstStyle/>
          <a:p>
            <a:r>
              <a:rPr lang="en-GB" dirty="0"/>
              <a:t>Developer</a:t>
            </a:r>
          </a:p>
          <a:p>
            <a:r>
              <a:rPr lang="en-GB" dirty="0"/>
              <a:t>Laptop</a:t>
            </a:r>
          </a:p>
          <a:p>
            <a:r>
              <a:rPr lang="en-GB" dirty="0"/>
              <a:t>Application</a:t>
            </a:r>
          </a:p>
          <a:p>
            <a:r>
              <a:rPr lang="en-GB" dirty="0"/>
              <a:t>Version Control</a:t>
            </a:r>
          </a:p>
          <a:p>
            <a:r>
              <a:rPr lang="en-GB" dirty="0"/>
              <a:t>Subscription</a:t>
            </a:r>
          </a:p>
          <a:p>
            <a:r>
              <a:rPr lang="en-GB" dirty="0"/>
              <a:t>AAD – user and permission</a:t>
            </a:r>
          </a:p>
          <a:p>
            <a:r>
              <a:rPr lang="en-GB" dirty="0"/>
              <a:t>Resource Group</a:t>
            </a:r>
          </a:p>
          <a:p>
            <a:r>
              <a:rPr lang="en-GB" dirty="0"/>
              <a:t>WebApp + Application</a:t>
            </a:r>
          </a:p>
          <a:p>
            <a:r>
              <a:rPr lang="en-GB" dirty="0"/>
              <a:t>Table Storage+ Storage Account</a:t>
            </a:r>
          </a:p>
          <a:p>
            <a:r>
              <a:rPr lang="en-GB" dirty="0"/>
              <a:t>2</a:t>
            </a:r>
            <a:r>
              <a:rPr lang="en-GB" baseline="30000" dirty="0"/>
              <a:t>nd</a:t>
            </a:r>
            <a:r>
              <a:rPr lang="en-GB" dirty="0"/>
              <a:t> Developer+ git, application</a:t>
            </a:r>
          </a:p>
          <a:p>
            <a:r>
              <a:rPr lang="en-GB" dirty="0"/>
              <a:t>Azure DevOps</a:t>
            </a:r>
          </a:p>
          <a:p>
            <a:r>
              <a:rPr lang="en-GB" dirty="0"/>
              <a:t>Environments x2</a:t>
            </a:r>
          </a:p>
          <a:p>
            <a:r>
              <a:rPr lang="en-GB" dirty="0"/>
              <a:t>Environments + 4</a:t>
            </a:r>
          </a:p>
          <a:p>
            <a:r>
              <a:rPr lang="en-GB" dirty="0"/>
              <a:t>Pipelines</a:t>
            </a:r>
          </a:p>
          <a:p>
            <a:r>
              <a:rPr lang="en-GB" dirty="0"/>
              <a:t>Functions</a:t>
            </a:r>
          </a:p>
          <a:p>
            <a:endParaRPr lang="en-GB" dirty="0"/>
          </a:p>
          <a:p>
            <a:endParaRPr lang="en-GB" dirty="0"/>
          </a:p>
          <a:p>
            <a:endParaRPr lang="en-GB" dirty="0"/>
          </a:p>
        </p:txBody>
      </p:sp>
      <p:grpSp>
        <p:nvGrpSpPr>
          <p:cNvPr id="7" name="Group 6">
            <a:extLst>
              <a:ext uri="{FF2B5EF4-FFF2-40B4-BE49-F238E27FC236}">
                <a16:creationId xmlns:a16="http://schemas.microsoft.com/office/drawing/2014/main" id="{2FB46D43-A21E-4330-84B5-1D581F744950}"/>
              </a:ext>
            </a:extLst>
          </p:cNvPr>
          <p:cNvGrpSpPr/>
          <p:nvPr/>
        </p:nvGrpSpPr>
        <p:grpSpPr>
          <a:xfrm>
            <a:off x="4360465" y="1582555"/>
            <a:ext cx="2977584" cy="4389575"/>
            <a:chOff x="2946400" y="1775530"/>
            <a:chExt cx="2977584" cy="4389575"/>
          </a:xfrm>
        </p:grpSpPr>
        <p:pic>
          <p:nvPicPr>
            <p:cNvPr id="8" name="Picture 7">
              <a:extLst>
                <a:ext uri="{FF2B5EF4-FFF2-40B4-BE49-F238E27FC236}">
                  <a16:creationId xmlns:a16="http://schemas.microsoft.com/office/drawing/2014/main" id="{59E87A3D-5F8B-473B-80EE-2355014F4984}"/>
                </a:ext>
              </a:extLst>
            </p:cNvPr>
            <p:cNvPicPr>
              <a:picLocks noChangeAspect="1"/>
            </p:cNvPicPr>
            <p:nvPr/>
          </p:nvPicPr>
          <p:blipFill>
            <a:blip r:embed="rId3"/>
            <a:stretch>
              <a:fillRect/>
            </a:stretch>
          </p:blipFill>
          <p:spPr>
            <a:xfrm>
              <a:off x="2946400" y="1775530"/>
              <a:ext cx="2977584" cy="4389575"/>
            </a:xfrm>
            <a:prstGeom prst="rect">
              <a:avLst/>
            </a:prstGeom>
          </p:spPr>
        </p:pic>
        <p:sp>
          <p:nvSpPr>
            <p:cNvPr id="9" name="Rectangle 8">
              <a:extLst>
                <a:ext uri="{FF2B5EF4-FFF2-40B4-BE49-F238E27FC236}">
                  <a16:creationId xmlns:a16="http://schemas.microsoft.com/office/drawing/2014/main" id="{0FA82EBC-E8AA-4B51-A806-439E2E5C1F16}"/>
                </a:ext>
              </a:extLst>
            </p:cNvPr>
            <p:cNvSpPr/>
            <p:nvPr/>
          </p:nvSpPr>
          <p:spPr>
            <a:xfrm>
              <a:off x="3320718" y="1855213"/>
              <a:ext cx="2228946"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Storage Account</a:t>
              </a:r>
            </a:p>
          </p:txBody>
        </p:sp>
      </p:grpSp>
      <p:grpSp>
        <p:nvGrpSpPr>
          <p:cNvPr id="2" name="Group 1">
            <a:extLst>
              <a:ext uri="{FF2B5EF4-FFF2-40B4-BE49-F238E27FC236}">
                <a16:creationId xmlns:a16="http://schemas.microsoft.com/office/drawing/2014/main" id="{3A87F133-B85E-4E4A-9387-551F9CF4058B}"/>
              </a:ext>
            </a:extLst>
          </p:cNvPr>
          <p:cNvGrpSpPr/>
          <p:nvPr/>
        </p:nvGrpSpPr>
        <p:grpSpPr>
          <a:xfrm>
            <a:off x="4542764" y="3713944"/>
            <a:ext cx="2685350" cy="625828"/>
            <a:chOff x="3629773" y="3049614"/>
            <a:chExt cx="2918656" cy="726202"/>
          </a:xfrm>
        </p:grpSpPr>
        <p:sp>
          <p:nvSpPr>
            <p:cNvPr id="10" name="Rectangle 9">
              <a:extLst>
                <a:ext uri="{FF2B5EF4-FFF2-40B4-BE49-F238E27FC236}">
                  <a16:creationId xmlns:a16="http://schemas.microsoft.com/office/drawing/2014/main" id="{5F438BA4-7C8F-40A7-B896-8CED26086B6F}"/>
                </a:ext>
              </a:extLst>
            </p:cNvPr>
            <p:cNvSpPr/>
            <p:nvPr/>
          </p:nvSpPr>
          <p:spPr>
            <a:xfrm>
              <a:off x="3629773" y="3049614"/>
              <a:ext cx="2918656" cy="72620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tlCol="0" anchor="ctr"/>
            <a:lstStyle/>
            <a:p>
              <a:r>
                <a:rPr lang="en-GB" dirty="0"/>
                <a:t>Queue</a:t>
              </a:r>
            </a:p>
          </p:txBody>
        </p:sp>
        <p:pic>
          <p:nvPicPr>
            <p:cNvPr id="11" name="Picture 10">
              <a:extLst>
                <a:ext uri="{FF2B5EF4-FFF2-40B4-BE49-F238E27FC236}">
                  <a16:creationId xmlns:a16="http://schemas.microsoft.com/office/drawing/2014/main" id="{A083ABD0-2ACE-467B-B6A1-1194BAAAA5E8}"/>
                </a:ext>
              </a:extLst>
            </p:cNvPr>
            <p:cNvPicPr>
              <a:picLocks noChangeAspect="1"/>
            </p:cNvPicPr>
            <p:nvPr/>
          </p:nvPicPr>
          <p:blipFill>
            <a:blip r:embed="rId4"/>
            <a:stretch>
              <a:fillRect/>
            </a:stretch>
          </p:blipFill>
          <p:spPr>
            <a:xfrm>
              <a:off x="5815675" y="3245335"/>
              <a:ext cx="527792" cy="334758"/>
            </a:xfrm>
            <a:prstGeom prst="rect">
              <a:avLst/>
            </a:prstGeom>
          </p:spPr>
        </p:pic>
      </p:grpSp>
    </p:spTree>
    <p:extLst>
      <p:ext uri="{BB962C8B-B14F-4D97-AF65-F5344CB8AC3E}">
        <p14:creationId xmlns:p14="http://schemas.microsoft.com/office/powerpoint/2010/main" val="406797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C10D6-82C5-44AA-9D82-18B69D45AC2C}"/>
              </a:ext>
            </a:extLst>
          </p:cNvPr>
          <p:cNvSpPr>
            <a:spLocks noGrp="1"/>
          </p:cNvSpPr>
          <p:nvPr>
            <p:ph type="title"/>
          </p:nvPr>
        </p:nvSpPr>
        <p:spPr>
          <a:xfrm>
            <a:off x="838200" y="358943"/>
            <a:ext cx="10515600" cy="1325563"/>
          </a:xfrm>
        </p:spPr>
        <p:txBody>
          <a:bodyPr>
            <a:normAutofit/>
          </a:bodyPr>
          <a:lstStyle/>
          <a:p>
            <a:r>
              <a:rPr lang="en-GB" dirty="0"/>
              <a:t>So now we have a system that gives heights of residential buildings</a:t>
            </a:r>
          </a:p>
        </p:txBody>
      </p:sp>
      <p:grpSp>
        <p:nvGrpSpPr>
          <p:cNvPr id="11" name="Group 10">
            <a:extLst>
              <a:ext uri="{FF2B5EF4-FFF2-40B4-BE49-F238E27FC236}">
                <a16:creationId xmlns:a16="http://schemas.microsoft.com/office/drawing/2014/main" id="{03D84DBC-D7AA-4044-BD69-5B58B86CAB00}"/>
              </a:ext>
            </a:extLst>
          </p:cNvPr>
          <p:cNvGrpSpPr/>
          <p:nvPr/>
        </p:nvGrpSpPr>
        <p:grpSpPr>
          <a:xfrm>
            <a:off x="1013489" y="2733475"/>
            <a:ext cx="1622835" cy="2718386"/>
            <a:chOff x="3505240" y="2892146"/>
            <a:chExt cx="2174887" cy="3643119"/>
          </a:xfrm>
        </p:grpSpPr>
        <p:grpSp>
          <p:nvGrpSpPr>
            <p:cNvPr id="4" name="Group 3">
              <a:extLst>
                <a:ext uri="{FF2B5EF4-FFF2-40B4-BE49-F238E27FC236}">
                  <a16:creationId xmlns:a16="http://schemas.microsoft.com/office/drawing/2014/main" id="{F0A931A6-8DAF-4CBA-AC9A-A1E2CDB6E041}"/>
                </a:ext>
              </a:extLst>
            </p:cNvPr>
            <p:cNvGrpSpPr/>
            <p:nvPr/>
          </p:nvGrpSpPr>
          <p:grpSpPr>
            <a:xfrm>
              <a:off x="3505240" y="2892146"/>
              <a:ext cx="2160000" cy="2160000"/>
              <a:chOff x="4984581" y="1433315"/>
              <a:chExt cx="2160000" cy="2160000"/>
            </a:xfrm>
          </p:grpSpPr>
          <p:sp>
            <p:nvSpPr>
              <p:cNvPr id="5" name="Partial Circle 4">
                <a:extLst>
                  <a:ext uri="{FF2B5EF4-FFF2-40B4-BE49-F238E27FC236}">
                    <a16:creationId xmlns:a16="http://schemas.microsoft.com/office/drawing/2014/main" id="{4820F921-A0E9-4BD1-B1E3-35055F2E88DC}"/>
                  </a:ext>
                </a:extLst>
              </p:cNvPr>
              <p:cNvSpPr>
                <a:spLocks noChangeAspect="1"/>
              </p:cNvSpPr>
              <p:nvPr/>
            </p:nvSpPr>
            <p:spPr>
              <a:xfrm rot="10800000">
                <a:off x="4984581" y="1433315"/>
                <a:ext cx="2160000" cy="2160000"/>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sz="1200" dirty="0">
                  <a:solidFill>
                    <a:schemeClr val="tx1"/>
                  </a:solidFill>
                </a:endParaRPr>
              </a:p>
              <a:p>
                <a:pPr algn="ctr"/>
                <a:endParaRPr lang="en-GB" sz="1200" dirty="0">
                  <a:solidFill>
                    <a:schemeClr val="tx1"/>
                  </a:solidFill>
                </a:endParaRPr>
              </a:p>
            </p:txBody>
          </p:sp>
          <p:sp>
            <p:nvSpPr>
              <p:cNvPr id="6" name="TextBox 5">
                <a:extLst>
                  <a:ext uri="{FF2B5EF4-FFF2-40B4-BE49-F238E27FC236}">
                    <a16:creationId xmlns:a16="http://schemas.microsoft.com/office/drawing/2014/main" id="{E7F153AC-3904-47BC-A4D1-4C238AE3AC8B}"/>
                  </a:ext>
                </a:extLst>
              </p:cNvPr>
              <p:cNvSpPr txBox="1"/>
              <p:nvPr/>
            </p:nvSpPr>
            <p:spPr>
              <a:xfrm>
                <a:off x="5473947" y="2136073"/>
                <a:ext cx="1244103" cy="371228"/>
              </a:xfrm>
              <a:prstGeom prst="rect">
                <a:avLst/>
              </a:prstGeom>
              <a:noFill/>
            </p:spPr>
            <p:txBody>
              <a:bodyPr wrap="square" rtlCol="0">
                <a:spAutoFit/>
              </a:bodyPr>
              <a:lstStyle/>
              <a:p>
                <a:r>
                  <a:rPr lang="en-GB" sz="1200" dirty="0"/>
                  <a:t>Application</a:t>
                </a:r>
              </a:p>
            </p:txBody>
          </p:sp>
        </p:grpSp>
        <p:grpSp>
          <p:nvGrpSpPr>
            <p:cNvPr id="7" name="WebApp">
              <a:extLst>
                <a:ext uri="{FF2B5EF4-FFF2-40B4-BE49-F238E27FC236}">
                  <a16:creationId xmlns:a16="http://schemas.microsoft.com/office/drawing/2014/main" id="{782D78B2-12CC-47F8-8E57-05F9E6EAC330}"/>
                </a:ext>
              </a:extLst>
            </p:cNvPr>
            <p:cNvGrpSpPr/>
            <p:nvPr/>
          </p:nvGrpSpPr>
          <p:grpSpPr>
            <a:xfrm>
              <a:off x="3520127" y="4003565"/>
              <a:ext cx="2160000" cy="2531700"/>
              <a:chOff x="419100" y="359327"/>
              <a:chExt cx="2160000" cy="2531700"/>
            </a:xfrm>
          </p:grpSpPr>
          <p:sp>
            <p:nvSpPr>
              <p:cNvPr id="8" name="Rectangle 7">
                <a:extLst>
                  <a:ext uri="{FF2B5EF4-FFF2-40B4-BE49-F238E27FC236}">
                    <a16:creationId xmlns:a16="http://schemas.microsoft.com/office/drawing/2014/main" id="{CB15695E-E948-440D-B58F-29B759628BA7}"/>
                  </a:ext>
                </a:extLst>
              </p:cNvPr>
              <p:cNvSpPr/>
              <p:nvPr/>
            </p:nvSpPr>
            <p:spPr>
              <a:xfrm>
                <a:off x="419100" y="359327"/>
                <a:ext cx="2160000" cy="25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sz="1200"/>
              </a:p>
            </p:txBody>
          </p:sp>
          <p:pic>
            <p:nvPicPr>
              <p:cNvPr id="9" name="Picture 8" descr="Image result for azure webapp">
                <a:extLst>
                  <a:ext uri="{FF2B5EF4-FFF2-40B4-BE49-F238E27FC236}">
                    <a16:creationId xmlns:a16="http://schemas.microsoft.com/office/drawing/2014/main" id="{35775DFD-D9C7-466B-A96D-1394DD7D0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59327"/>
                <a:ext cx="216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665AD48-96B2-4134-BED1-69262C8040AB}"/>
                  </a:ext>
                </a:extLst>
              </p:cNvPr>
              <p:cNvSpPr/>
              <p:nvPr/>
            </p:nvSpPr>
            <p:spPr>
              <a:xfrm>
                <a:off x="942428" y="2478551"/>
                <a:ext cx="1113344" cy="412476"/>
              </a:xfrm>
              <a:prstGeom prst="rect">
                <a:avLst/>
              </a:prstGeom>
              <a:noFill/>
            </p:spPr>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WebApp</a:t>
                </a:r>
              </a:p>
            </p:txBody>
          </p:sp>
        </p:grpSp>
      </p:grpSp>
      <p:grpSp>
        <p:nvGrpSpPr>
          <p:cNvPr id="12" name="Group 11">
            <a:extLst>
              <a:ext uri="{FF2B5EF4-FFF2-40B4-BE49-F238E27FC236}">
                <a16:creationId xmlns:a16="http://schemas.microsoft.com/office/drawing/2014/main" id="{8CD12A0C-50C6-4A3B-8B9D-F054EEF59CD5}"/>
              </a:ext>
            </a:extLst>
          </p:cNvPr>
          <p:cNvGrpSpPr/>
          <p:nvPr/>
        </p:nvGrpSpPr>
        <p:grpSpPr>
          <a:xfrm>
            <a:off x="3882373" y="2063268"/>
            <a:ext cx="1445249" cy="3388586"/>
            <a:chOff x="2946400" y="1775530"/>
            <a:chExt cx="2977584" cy="4389575"/>
          </a:xfrm>
        </p:grpSpPr>
        <p:pic>
          <p:nvPicPr>
            <p:cNvPr id="13" name="Picture 12">
              <a:extLst>
                <a:ext uri="{FF2B5EF4-FFF2-40B4-BE49-F238E27FC236}">
                  <a16:creationId xmlns:a16="http://schemas.microsoft.com/office/drawing/2014/main" id="{171A6A3A-4B26-4C6E-AF99-C9E951BE9EED}"/>
                </a:ext>
              </a:extLst>
            </p:cNvPr>
            <p:cNvPicPr>
              <a:picLocks noChangeAspect="1"/>
            </p:cNvPicPr>
            <p:nvPr/>
          </p:nvPicPr>
          <p:blipFill>
            <a:blip r:embed="rId3"/>
            <a:stretch>
              <a:fillRect/>
            </a:stretch>
          </p:blipFill>
          <p:spPr>
            <a:xfrm>
              <a:off x="2946400" y="1775530"/>
              <a:ext cx="2977584" cy="4389575"/>
            </a:xfrm>
            <a:prstGeom prst="rect">
              <a:avLst/>
            </a:prstGeom>
          </p:spPr>
        </p:pic>
        <p:sp>
          <p:nvSpPr>
            <p:cNvPr id="14" name="Rectangle 13">
              <a:extLst>
                <a:ext uri="{FF2B5EF4-FFF2-40B4-BE49-F238E27FC236}">
                  <a16:creationId xmlns:a16="http://schemas.microsoft.com/office/drawing/2014/main" id="{21E9C09D-9C0C-4999-BD9C-679B21A41D22}"/>
                </a:ext>
              </a:extLst>
            </p:cNvPr>
            <p:cNvSpPr/>
            <p:nvPr/>
          </p:nvSpPr>
          <p:spPr>
            <a:xfrm>
              <a:off x="3128700" y="1855212"/>
              <a:ext cx="2685351" cy="538984"/>
            </a:xfrm>
            <a:prstGeom prst="rect">
              <a:avLst/>
            </a:prstGeom>
            <a:noFill/>
          </p:spPr>
          <p:txBody>
            <a:bodyPr wrap="square" lIns="91440" tIns="45720" rIns="91440" bIns="45720">
              <a:spAutoFit/>
            </a:bodyPr>
            <a:lstStyle/>
            <a:p>
              <a:pPr algn="ctr"/>
              <a:r>
                <a:rPr lang="en-US" sz="1100" b="0" cap="none" spc="0" dirty="0">
                  <a:ln w="0"/>
                  <a:solidFill>
                    <a:schemeClr val="tx1"/>
                  </a:solidFill>
                  <a:effectLst>
                    <a:outerShdw blurRad="38100" dist="19050" dir="2700000" algn="tl" rotWithShape="0">
                      <a:schemeClr val="dk1">
                        <a:alpha val="40000"/>
                      </a:schemeClr>
                    </a:outerShdw>
                  </a:effectLst>
                </a:rPr>
                <a:t>Storage Account</a:t>
              </a:r>
            </a:p>
          </p:txBody>
        </p:sp>
      </p:grpSp>
      <p:sp>
        <p:nvSpPr>
          <p:cNvPr id="70" name="Rectangle 69">
            <a:extLst>
              <a:ext uri="{FF2B5EF4-FFF2-40B4-BE49-F238E27FC236}">
                <a16:creationId xmlns:a16="http://schemas.microsoft.com/office/drawing/2014/main" id="{111EFAE1-FAD9-4D82-BB86-C053E3C4CA7E}"/>
              </a:ext>
            </a:extLst>
          </p:cNvPr>
          <p:cNvSpPr/>
          <p:nvPr/>
        </p:nvSpPr>
        <p:spPr>
          <a:xfrm>
            <a:off x="3894709" y="2484103"/>
            <a:ext cx="1421879" cy="288506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cxnSp>
        <p:nvCxnSpPr>
          <p:cNvPr id="32" name="Straight Arrow Connector 31">
            <a:extLst>
              <a:ext uri="{FF2B5EF4-FFF2-40B4-BE49-F238E27FC236}">
                <a16:creationId xmlns:a16="http://schemas.microsoft.com/office/drawing/2014/main" id="{78FAF9D8-65FC-4530-AD05-82BB7FB710B4}"/>
              </a:ext>
            </a:extLst>
          </p:cNvPr>
          <p:cNvCxnSpPr/>
          <p:nvPr/>
        </p:nvCxnSpPr>
        <p:spPr>
          <a:xfrm flipV="1">
            <a:off x="2758832" y="3396349"/>
            <a:ext cx="922215" cy="39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6800E99-9200-4D7C-9800-1C9EA77713E6}"/>
              </a:ext>
            </a:extLst>
          </p:cNvPr>
          <p:cNvCxnSpPr>
            <a:cxnSpLocks/>
          </p:cNvCxnSpPr>
          <p:nvPr/>
        </p:nvCxnSpPr>
        <p:spPr>
          <a:xfrm flipH="1">
            <a:off x="2819820" y="3562780"/>
            <a:ext cx="861228" cy="378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9" name="Graphic 38" descr="City">
            <a:extLst>
              <a:ext uri="{FF2B5EF4-FFF2-40B4-BE49-F238E27FC236}">
                <a16:creationId xmlns:a16="http://schemas.microsoft.com/office/drawing/2014/main" id="{945C959D-C0AA-464A-A16F-BBC94D9389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55402" y="3312120"/>
            <a:ext cx="699494" cy="699494"/>
          </a:xfrm>
          <a:prstGeom prst="rect">
            <a:avLst/>
          </a:prstGeom>
        </p:spPr>
      </p:pic>
      <p:pic>
        <p:nvPicPr>
          <p:cNvPr id="41" name="Graphic 40" descr="Building">
            <a:extLst>
              <a:ext uri="{FF2B5EF4-FFF2-40B4-BE49-F238E27FC236}">
                <a16:creationId xmlns:a16="http://schemas.microsoft.com/office/drawing/2014/main" id="{9A6CBDCA-FCFB-4EE8-8F9D-A1D9D295C0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00564" y="4108032"/>
            <a:ext cx="418506" cy="418506"/>
          </a:xfrm>
          <a:prstGeom prst="rect">
            <a:avLst/>
          </a:prstGeom>
        </p:spPr>
      </p:pic>
      <p:pic>
        <p:nvPicPr>
          <p:cNvPr id="42" name="Picture 2" descr="Image result for azure functions">
            <a:extLst>
              <a:ext uri="{FF2B5EF4-FFF2-40B4-BE49-F238E27FC236}">
                <a16:creationId xmlns:a16="http://schemas.microsoft.com/office/drawing/2014/main" id="{5DB67109-07AD-479F-829A-E374B32A2593}"/>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0000" l="10000" r="90000">
                        <a14:foregroundMark x1="69167" y1="22121" x2="69500" y2="46061"/>
                        <a14:foregroundMark x1="62500" y1="81818" x2="63500" y2="76364"/>
                        <a14:foregroundMark x1="50000" y1="50909" x2="59167" y2="33030"/>
                        <a14:foregroundMark x1="78667" y1="67576" x2="85000" y2="56667"/>
                        <a14:foregroundMark x1="85000" y1="56667" x2="86000" y2="53333"/>
                        <a14:foregroundMark x1="62000" y1="83030" x2="62000" y2="83030"/>
                        <a14:foregroundMark x1="61667" y1="84545" x2="61667" y2="84545"/>
                        <a14:backgroundMark x1="29500" y1="30909" x2="34667" y2="43333"/>
                        <a14:backgroundMark x1="34667" y1="43333" x2="33500" y2="58788"/>
                        <a14:backgroundMark x1="33500" y1="58788" x2="31167" y2="66667"/>
                        <a14:backgroundMark x1="28667" y1="69091" x2="35833" y2="60303"/>
                        <a14:backgroundMark x1="35833" y1="60303" x2="38000" y2="52424"/>
                      </a14:backgroundRemoval>
                    </a14:imgEffect>
                  </a14:imgLayer>
                </a14:imgProps>
              </a:ext>
              <a:ext uri="{28A0092B-C50C-407E-A947-70E740481C1C}">
                <a14:useLocalDpi xmlns:a14="http://schemas.microsoft.com/office/drawing/2010/main" val="0"/>
              </a:ext>
            </a:extLst>
          </a:blip>
          <a:srcRect l="46911" t="16507" r="10457" b="14593"/>
          <a:stretch/>
        </p:blipFill>
        <p:spPr bwMode="auto">
          <a:xfrm>
            <a:off x="6434759" y="4186263"/>
            <a:ext cx="926346" cy="823418"/>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Rounded Corners 42">
            <a:extLst>
              <a:ext uri="{FF2B5EF4-FFF2-40B4-BE49-F238E27FC236}">
                <a16:creationId xmlns:a16="http://schemas.microsoft.com/office/drawing/2014/main" id="{97E9B2F2-0133-4F9D-9B61-38832D656FD6}"/>
              </a:ext>
            </a:extLst>
          </p:cNvPr>
          <p:cNvSpPr/>
          <p:nvPr/>
        </p:nvSpPr>
        <p:spPr>
          <a:xfrm>
            <a:off x="9345374" y="4033139"/>
            <a:ext cx="1471828" cy="1032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Building Heights System</a:t>
            </a:r>
          </a:p>
        </p:txBody>
      </p:sp>
      <p:cxnSp>
        <p:nvCxnSpPr>
          <p:cNvPr id="44" name="Straight Arrow Connector 43">
            <a:extLst>
              <a:ext uri="{FF2B5EF4-FFF2-40B4-BE49-F238E27FC236}">
                <a16:creationId xmlns:a16="http://schemas.microsoft.com/office/drawing/2014/main" id="{F065F587-121C-4C30-9CDB-B5DF669F1856}"/>
              </a:ext>
            </a:extLst>
          </p:cNvPr>
          <p:cNvCxnSpPr>
            <a:cxnSpLocks/>
          </p:cNvCxnSpPr>
          <p:nvPr/>
        </p:nvCxnSpPr>
        <p:spPr>
          <a:xfrm>
            <a:off x="5332493" y="4334973"/>
            <a:ext cx="10925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0E1A1CC-9285-46E4-B3D5-C8A934E5DA44}"/>
              </a:ext>
            </a:extLst>
          </p:cNvPr>
          <p:cNvCxnSpPr>
            <a:cxnSpLocks/>
          </p:cNvCxnSpPr>
          <p:nvPr/>
        </p:nvCxnSpPr>
        <p:spPr>
          <a:xfrm>
            <a:off x="7684923" y="4333772"/>
            <a:ext cx="1459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189EB5A-F07F-4B9E-9A4B-88D3564A1874}"/>
              </a:ext>
            </a:extLst>
          </p:cNvPr>
          <p:cNvCxnSpPr>
            <a:cxnSpLocks/>
          </p:cNvCxnSpPr>
          <p:nvPr/>
        </p:nvCxnSpPr>
        <p:spPr>
          <a:xfrm flipH="1">
            <a:off x="7684923" y="4781961"/>
            <a:ext cx="1459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A31F66F-85FC-4F13-AED3-8E0D6624EAB9}"/>
              </a:ext>
            </a:extLst>
          </p:cNvPr>
          <p:cNvCxnSpPr>
            <a:cxnSpLocks/>
          </p:cNvCxnSpPr>
          <p:nvPr/>
        </p:nvCxnSpPr>
        <p:spPr>
          <a:xfrm flipH="1">
            <a:off x="5501395" y="4797591"/>
            <a:ext cx="908806" cy="169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BDE5E4D-3696-4B18-B486-DA591E436FE3}"/>
              </a:ext>
            </a:extLst>
          </p:cNvPr>
          <p:cNvCxnSpPr>
            <a:cxnSpLocks/>
          </p:cNvCxnSpPr>
          <p:nvPr/>
        </p:nvCxnSpPr>
        <p:spPr>
          <a:xfrm flipH="1">
            <a:off x="2819821" y="5009681"/>
            <a:ext cx="10375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35889BC-6EEB-41AE-A723-E802563879AD}"/>
              </a:ext>
            </a:extLst>
          </p:cNvPr>
          <p:cNvCxnSpPr>
            <a:cxnSpLocks/>
          </p:cNvCxnSpPr>
          <p:nvPr/>
        </p:nvCxnSpPr>
        <p:spPr>
          <a:xfrm>
            <a:off x="2859552" y="4333772"/>
            <a:ext cx="9580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3" name="Graphic 62" descr="Building">
            <a:extLst>
              <a:ext uri="{FF2B5EF4-FFF2-40B4-BE49-F238E27FC236}">
                <a16:creationId xmlns:a16="http://schemas.microsoft.com/office/drawing/2014/main" id="{E12F7572-F830-4CF3-BDD1-CBCE82FD54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29341" y="4723643"/>
            <a:ext cx="418506" cy="418506"/>
          </a:xfrm>
          <a:prstGeom prst="rect">
            <a:avLst/>
          </a:prstGeom>
        </p:spPr>
      </p:pic>
      <p:sp>
        <p:nvSpPr>
          <p:cNvPr id="64" name="Rectangle 63">
            <a:extLst>
              <a:ext uri="{FF2B5EF4-FFF2-40B4-BE49-F238E27FC236}">
                <a16:creationId xmlns:a16="http://schemas.microsoft.com/office/drawing/2014/main" id="{1391AA71-E02F-4C1F-9B15-40997779FB47}"/>
              </a:ext>
            </a:extLst>
          </p:cNvPr>
          <p:cNvSpPr/>
          <p:nvPr/>
        </p:nvSpPr>
        <p:spPr>
          <a:xfrm>
            <a:off x="8404432" y="4597972"/>
            <a:ext cx="63594" cy="35604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78F91C97-A72F-4028-8FEA-EE3DC53273F1}"/>
              </a:ext>
            </a:extLst>
          </p:cNvPr>
          <p:cNvSpPr/>
          <p:nvPr/>
        </p:nvSpPr>
        <p:spPr>
          <a:xfrm>
            <a:off x="6128063" y="4656571"/>
            <a:ext cx="63594" cy="35604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EA974F3E-87FA-4C8C-AAB0-C28024461341}"/>
              </a:ext>
            </a:extLst>
          </p:cNvPr>
          <p:cNvSpPr/>
          <p:nvPr/>
        </p:nvSpPr>
        <p:spPr>
          <a:xfrm>
            <a:off x="3525792" y="4779674"/>
            <a:ext cx="63594" cy="35604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7" name="Graphic 66" descr="Building">
            <a:extLst>
              <a:ext uri="{FF2B5EF4-FFF2-40B4-BE49-F238E27FC236}">
                <a16:creationId xmlns:a16="http://schemas.microsoft.com/office/drawing/2014/main" id="{8AF329B3-5F41-4EC2-BDE4-6F33C7B6E7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4704" y="4108032"/>
            <a:ext cx="418506" cy="418506"/>
          </a:xfrm>
          <a:prstGeom prst="rect">
            <a:avLst/>
          </a:prstGeom>
        </p:spPr>
      </p:pic>
      <p:pic>
        <p:nvPicPr>
          <p:cNvPr id="68" name="Graphic 67" descr="Building">
            <a:extLst>
              <a:ext uri="{FF2B5EF4-FFF2-40B4-BE49-F238E27FC236}">
                <a16:creationId xmlns:a16="http://schemas.microsoft.com/office/drawing/2014/main" id="{AA88CC4E-5F47-400E-A67E-B4622F3118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58137" y="4625342"/>
            <a:ext cx="418506" cy="418506"/>
          </a:xfrm>
          <a:prstGeom prst="rect">
            <a:avLst/>
          </a:prstGeom>
        </p:spPr>
      </p:pic>
      <p:sp>
        <p:nvSpPr>
          <p:cNvPr id="69" name="Rectangle 68">
            <a:extLst>
              <a:ext uri="{FF2B5EF4-FFF2-40B4-BE49-F238E27FC236}">
                <a16:creationId xmlns:a16="http://schemas.microsoft.com/office/drawing/2014/main" id="{FA13C1BB-1F66-4C11-A285-91C05CB99BF0}"/>
              </a:ext>
            </a:extLst>
          </p:cNvPr>
          <p:cNvSpPr/>
          <p:nvPr/>
        </p:nvSpPr>
        <p:spPr>
          <a:xfrm>
            <a:off x="8269019" y="4096202"/>
            <a:ext cx="327334"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a:t>
            </a:r>
          </a:p>
        </p:txBody>
      </p:sp>
      <p:sp>
        <p:nvSpPr>
          <p:cNvPr id="71" name="Rectangle 70">
            <a:extLst>
              <a:ext uri="{FF2B5EF4-FFF2-40B4-BE49-F238E27FC236}">
                <a16:creationId xmlns:a16="http://schemas.microsoft.com/office/drawing/2014/main" id="{3446BD63-951A-4414-A93C-F8283E555336}"/>
              </a:ext>
            </a:extLst>
          </p:cNvPr>
          <p:cNvSpPr/>
          <p:nvPr/>
        </p:nvSpPr>
        <p:spPr>
          <a:xfrm>
            <a:off x="3762172" y="1930399"/>
            <a:ext cx="1652864" cy="3618523"/>
          </a:xfrm>
          <a:prstGeom prst="rect">
            <a:avLst/>
          </a:prstGeom>
          <a:solidFill>
            <a:srgbClr val="FFFFFF">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 name="Group 14">
            <a:extLst>
              <a:ext uri="{FF2B5EF4-FFF2-40B4-BE49-F238E27FC236}">
                <a16:creationId xmlns:a16="http://schemas.microsoft.com/office/drawing/2014/main" id="{0769397D-2383-4722-9CBB-C09CF98F5A05}"/>
              </a:ext>
            </a:extLst>
          </p:cNvPr>
          <p:cNvGrpSpPr/>
          <p:nvPr/>
        </p:nvGrpSpPr>
        <p:grpSpPr>
          <a:xfrm>
            <a:off x="3963465" y="4181892"/>
            <a:ext cx="1303406" cy="303762"/>
            <a:chOff x="3629773" y="3049614"/>
            <a:chExt cx="2918656" cy="726202"/>
          </a:xfrm>
        </p:grpSpPr>
        <p:sp>
          <p:nvSpPr>
            <p:cNvPr id="16" name="Rectangle 15">
              <a:extLst>
                <a:ext uri="{FF2B5EF4-FFF2-40B4-BE49-F238E27FC236}">
                  <a16:creationId xmlns:a16="http://schemas.microsoft.com/office/drawing/2014/main" id="{C12F5F39-9846-43A2-89BE-CE4320F71D77}"/>
                </a:ext>
              </a:extLst>
            </p:cNvPr>
            <p:cNvSpPr/>
            <p:nvPr/>
          </p:nvSpPr>
          <p:spPr>
            <a:xfrm>
              <a:off x="3629773" y="3049614"/>
              <a:ext cx="2918656" cy="72620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tlCol="0" anchor="ctr"/>
            <a:lstStyle/>
            <a:p>
              <a:r>
                <a:rPr lang="en-GB" sz="1400" dirty="0"/>
                <a:t>Queue</a:t>
              </a:r>
              <a:endParaRPr lang="en-GB" sz="1000" dirty="0"/>
            </a:p>
          </p:txBody>
        </p:sp>
        <p:pic>
          <p:nvPicPr>
            <p:cNvPr id="17" name="Picture 16">
              <a:extLst>
                <a:ext uri="{FF2B5EF4-FFF2-40B4-BE49-F238E27FC236}">
                  <a16:creationId xmlns:a16="http://schemas.microsoft.com/office/drawing/2014/main" id="{F22FF022-18E0-4F46-B968-5E44826856FB}"/>
                </a:ext>
              </a:extLst>
            </p:cNvPr>
            <p:cNvPicPr>
              <a:picLocks noChangeAspect="1"/>
            </p:cNvPicPr>
            <p:nvPr/>
          </p:nvPicPr>
          <p:blipFill>
            <a:blip r:embed="rId10"/>
            <a:stretch>
              <a:fillRect/>
            </a:stretch>
          </p:blipFill>
          <p:spPr>
            <a:xfrm>
              <a:off x="5815675" y="3245335"/>
              <a:ext cx="527792" cy="334758"/>
            </a:xfrm>
            <a:prstGeom prst="rect">
              <a:avLst/>
            </a:prstGeom>
          </p:spPr>
        </p:pic>
      </p:grpSp>
      <p:grpSp>
        <p:nvGrpSpPr>
          <p:cNvPr id="25" name="Group 24">
            <a:extLst>
              <a:ext uri="{FF2B5EF4-FFF2-40B4-BE49-F238E27FC236}">
                <a16:creationId xmlns:a16="http://schemas.microsoft.com/office/drawing/2014/main" id="{E450CFCE-7CB2-42F7-94AF-45017541DF30}"/>
              </a:ext>
            </a:extLst>
          </p:cNvPr>
          <p:cNvGrpSpPr/>
          <p:nvPr/>
        </p:nvGrpSpPr>
        <p:grpSpPr>
          <a:xfrm>
            <a:off x="3965217" y="3272387"/>
            <a:ext cx="1299902" cy="277044"/>
            <a:chOff x="6038681" y="6808908"/>
            <a:chExt cx="2599803" cy="554087"/>
          </a:xfrm>
        </p:grpSpPr>
        <p:sp>
          <p:nvSpPr>
            <p:cNvPr id="26" name="Rectangle 25">
              <a:extLst>
                <a:ext uri="{FF2B5EF4-FFF2-40B4-BE49-F238E27FC236}">
                  <a16:creationId xmlns:a16="http://schemas.microsoft.com/office/drawing/2014/main" id="{697011BC-BB49-498B-832A-E3114AC5A866}"/>
                </a:ext>
              </a:extLst>
            </p:cNvPr>
            <p:cNvSpPr/>
            <p:nvPr/>
          </p:nvSpPr>
          <p:spPr>
            <a:xfrm>
              <a:off x="6038681" y="6808908"/>
              <a:ext cx="2599803" cy="55408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Ins="360000" rtlCol="0" anchor="ctr"/>
            <a:lstStyle/>
            <a:p>
              <a:r>
                <a:rPr lang="en-GB" dirty="0"/>
                <a:t>Table</a:t>
              </a:r>
            </a:p>
          </p:txBody>
        </p:sp>
        <p:pic>
          <p:nvPicPr>
            <p:cNvPr id="27" name="Picture 26">
              <a:extLst>
                <a:ext uri="{FF2B5EF4-FFF2-40B4-BE49-F238E27FC236}">
                  <a16:creationId xmlns:a16="http://schemas.microsoft.com/office/drawing/2014/main" id="{0CD7863C-5149-48F5-B77C-8DE2044352D1}"/>
                </a:ext>
              </a:extLst>
            </p:cNvPr>
            <p:cNvPicPr>
              <a:picLocks noChangeAspect="1"/>
            </p:cNvPicPr>
            <p:nvPr/>
          </p:nvPicPr>
          <p:blipFill>
            <a:blip r:embed="rId11"/>
            <a:stretch>
              <a:fillRect/>
            </a:stretch>
          </p:blipFill>
          <p:spPr>
            <a:xfrm>
              <a:off x="7984292" y="6855980"/>
              <a:ext cx="471622" cy="433545"/>
            </a:xfrm>
            <a:prstGeom prst="rect">
              <a:avLst/>
            </a:prstGeom>
          </p:spPr>
        </p:pic>
      </p:grpSp>
      <p:grpSp>
        <p:nvGrpSpPr>
          <p:cNvPr id="28" name="Group 27">
            <a:extLst>
              <a:ext uri="{FF2B5EF4-FFF2-40B4-BE49-F238E27FC236}">
                <a16:creationId xmlns:a16="http://schemas.microsoft.com/office/drawing/2014/main" id="{870260E7-97FA-4B4C-AE34-221A6896BE30}"/>
              </a:ext>
            </a:extLst>
          </p:cNvPr>
          <p:cNvGrpSpPr/>
          <p:nvPr/>
        </p:nvGrpSpPr>
        <p:grpSpPr>
          <a:xfrm>
            <a:off x="3963465" y="4842355"/>
            <a:ext cx="1303406" cy="303762"/>
            <a:chOff x="3686281" y="2780037"/>
            <a:chExt cx="2918656" cy="726202"/>
          </a:xfrm>
        </p:grpSpPr>
        <p:sp>
          <p:nvSpPr>
            <p:cNvPr id="29" name="Rectangle 28">
              <a:extLst>
                <a:ext uri="{FF2B5EF4-FFF2-40B4-BE49-F238E27FC236}">
                  <a16:creationId xmlns:a16="http://schemas.microsoft.com/office/drawing/2014/main" id="{57FA062B-9A77-4F15-9A84-68A8A2942A97}"/>
                </a:ext>
              </a:extLst>
            </p:cNvPr>
            <p:cNvSpPr/>
            <p:nvPr/>
          </p:nvSpPr>
          <p:spPr>
            <a:xfrm>
              <a:off x="3686281" y="2780037"/>
              <a:ext cx="2918656" cy="72620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tlCol="0" anchor="ctr"/>
            <a:lstStyle/>
            <a:p>
              <a:r>
                <a:rPr lang="en-GB" sz="1400" dirty="0"/>
                <a:t>Queue</a:t>
              </a:r>
              <a:endParaRPr lang="en-GB" sz="1000" dirty="0"/>
            </a:p>
          </p:txBody>
        </p:sp>
        <p:pic>
          <p:nvPicPr>
            <p:cNvPr id="30" name="Picture 29">
              <a:extLst>
                <a:ext uri="{FF2B5EF4-FFF2-40B4-BE49-F238E27FC236}">
                  <a16:creationId xmlns:a16="http://schemas.microsoft.com/office/drawing/2014/main" id="{19DC028F-2311-4E21-976B-790D6C8BA67E}"/>
                </a:ext>
              </a:extLst>
            </p:cNvPr>
            <p:cNvPicPr>
              <a:picLocks noChangeAspect="1"/>
            </p:cNvPicPr>
            <p:nvPr/>
          </p:nvPicPr>
          <p:blipFill>
            <a:blip r:embed="rId10"/>
            <a:stretch>
              <a:fillRect/>
            </a:stretch>
          </p:blipFill>
          <p:spPr>
            <a:xfrm>
              <a:off x="5833823" y="2978778"/>
              <a:ext cx="527792" cy="334757"/>
            </a:xfrm>
            <a:prstGeom prst="rect">
              <a:avLst/>
            </a:prstGeom>
          </p:spPr>
        </p:pic>
      </p:grpSp>
      <p:grpSp>
        <p:nvGrpSpPr>
          <p:cNvPr id="75" name="Group 74">
            <a:extLst>
              <a:ext uri="{FF2B5EF4-FFF2-40B4-BE49-F238E27FC236}">
                <a16:creationId xmlns:a16="http://schemas.microsoft.com/office/drawing/2014/main" id="{C95C5B10-5B24-4484-819D-A3C820B2298D}"/>
              </a:ext>
            </a:extLst>
          </p:cNvPr>
          <p:cNvGrpSpPr/>
          <p:nvPr/>
        </p:nvGrpSpPr>
        <p:grpSpPr>
          <a:xfrm>
            <a:off x="6518201" y="3697584"/>
            <a:ext cx="878439" cy="860283"/>
            <a:chOff x="6370949" y="3230629"/>
            <a:chExt cx="1611726" cy="1611726"/>
          </a:xfrm>
        </p:grpSpPr>
        <p:sp>
          <p:nvSpPr>
            <p:cNvPr id="73" name="Partial Circle 72">
              <a:extLst>
                <a:ext uri="{FF2B5EF4-FFF2-40B4-BE49-F238E27FC236}">
                  <a16:creationId xmlns:a16="http://schemas.microsoft.com/office/drawing/2014/main" id="{8D565D92-6C17-451F-9FB0-BBBD4C6A16FF}"/>
                </a:ext>
              </a:extLst>
            </p:cNvPr>
            <p:cNvSpPr>
              <a:spLocks noChangeAspect="1"/>
            </p:cNvSpPr>
            <p:nvPr/>
          </p:nvSpPr>
          <p:spPr>
            <a:xfrm rot="10800000">
              <a:off x="6370949" y="3230629"/>
              <a:ext cx="1611726" cy="1611726"/>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sz="500" dirty="0">
                <a:solidFill>
                  <a:schemeClr val="tx1"/>
                </a:solidFill>
              </a:endParaRPr>
            </a:p>
            <a:p>
              <a:pPr algn="ctr"/>
              <a:endParaRPr lang="en-GB" sz="500" dirty="0">
                <a:solidFill>
                  <a:schemeClr val="tx1"/>
                </a:solidFill>
              </a:endParaRPr>
            </a:p>
          </p:txBody>
        </p:sp>
        <p:sp>
          <p:nvSpPr>
            <p:cNvPr id="74" name="TextBox 73">
              <a:extLst>
                <a:ext uri="{FF2B5EF4-FFF2-40B4-BE49-F238E27FC236}">
                  <a16:creationId xmlns:a16="http://schemas.microsoft.com/office/drawing/2014/main" id="{CAB03F46-EF71-4E64-922E-4704D82E9392}"/>
                </a:ext>
              </a:extLst>
            </p:cNvPr>
            <p:cNvSpPr txBox="1"/>
            <p:nvPr/>
          </p:nvSpPr>
          <p:spPr>
            <a:xfrm>
              <a:off x="6712655" y="3731563"/>
              <a:ext cx="928312" cy="317138"/>
            </a:xfrm>
            <a:prstGeom prst="rect">
              <a:avLst/>
            </a:prstGeom>
            <a:noFill/>
          </p:spPr>
          <p:txBody>
            <a:bodyPr wrap="square" rtlCol="0">
              <a:spAutoFit/>
            </a:bodyPr>
            <a:lstStyle/>
            <a:p>
              <a:r>
                <a:rPr lang="en-GB" sz="500" dirty="0"/>
                <a:t>Application</a:t>
              </a:r>
            </a:p>
          </p:txBody>
        </p:sp>
      </p:grpSp>
    </p:spTree>
    <p:extLst>
      <p:ext uri="{BB962C8B-B14F-4D97-AF65-F5344CB8AC3E}">
        <p14:creationId xmlns:p14="http://schemas.microsoft.com/office/powerpoint/2010/main" val="33479774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FED92-1FD8-43A0-8EB4-14D241299692}"/>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60ED447A-A0E4-4893-9DF4-E253C59ABE1F}"/>
              </a:ext>
            </a:extLst>
          </p:cNvPr>
          <p:cNvPicPr>
            <a:picLocks noChangeAspect="1"/>
          </p:cNvPicPr>
          <p:nvPr/>
        </p:nvPicPr>
        <p:blipFill>
          <a:blip r:embed="rId3"/>
          <a:stretch>
            <a:fillRect/>
          </a:stretch>
        </p:blipFill>
        <p:spPr>
          <a:xfrm>
            <a:off x="0" y="128881"/>
            <a:ext cx="12192000" cy="6600237"/>
          </a:xfrm>
          <a:prstGeom prst="rect">
            <a:avLst/>
          </a:prstGeom>
        </p:spPr>
      </p:pic>
    </p:spTree>
    <p:extLst>
      <p:ext uri="{BB962C8B-B14F-4D97-AF65-F5344CB8AC3E}">
        <p14:creationId xmlns:p14="http://schemas.microsoft.com/office/powerpoint/2010/main" val="1700195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668001D-DD34-4D7D-8489-5997E4886223}"/>
              </a:ext>
            </a:extLst>
          </p:cNvPr>
          <p:cNvSpPr/>
          <p:nvPr/>
        </p:nvSpPr>
        <p:spPr>
          <a:xfrm>
            <a:off x="1088858" y="1690687"/>
            <a:ext cx="2881564" cy="43371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CF593189-1BEA-44A2-9D2F-BB4B93752BD6}"/>
              </a:ext>
            </a:extLst>
          </p:cNvPr>
          <p:cNvSpPr/>
          <p:nvPr/>
        </p:nvSpPr>
        <p:spPr>
          <a:xfrm>
            <a:off x="7507705" y="1690687"/>
            <a:ext cx="2881564" cy="43371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028" name="Picture 4" descr="Image result for hard disk illustration">
            <a:extLst>
              <a:ext uri="{FF2B5EF4-FFF2-40B4-BE49-F238E27FC236}">
                <a16:creationId xmlns:a16="http://schemas.microsoft.com/office/drawing/2014/main" id="{07197992-6F58-4299-8872-76AA9A21A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846" y="1888957"/>
            <a:ext cx="1516480" cy="16296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usb stick illustration">
            <a:extLst>
              <a:ext uri="{FF2B5EF4-FFF2-40B4-BE49-F238E27FC236}">
                <a16:creationId xmlns:a16="http://schemas.microsoft.com/office/drawing/2014/main" id="{1DC59A19-FBA5-4873-A7A0-0A8961A1D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6215" y="4964926"/>
            <a:ext cx="966849" cy="6727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directory icon">
            <a:extLst>
              <a:ext uri="{FF2B5EF4-FFF2-40B4-BE49-F238E27FC236}">
                <a16:creationId xmlns:a16="http://schemas.microsoft.com/office/drawing/2014/main" id="{8BEA3DE9-7FA8-44CC-A2A5-8AC5656D8A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4995" y="3706542"/>
            <a:ext cx="899610" cy="86825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cpu">
            <a:extLst>
              <a:ext uri="{FF2B5EF4-FFF2-40B4-BE49-F238E27FC236}">
                <a16:creationId xmlns:a16="http://schemas.microsoft.com/office/drawing/2014/main" id="{2D83D536-7B57-476A-98C2-FB73817B39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5253" y="2548753"/>
            <a:ext cx="1606467" cy="1069031"/>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03F7CA0C-C466-40D4-AD97-72809ED9CB3D}"/>
              </a:ext>
            </a:extLst>
          </p:cNvPr>
          <p:cNvSpPr/>
          <p:nvPr/>
        </p:nvSpPr>
        <p:spPr>
          <a:xfrm>
            <a:off x="4039812" y="2738777"/>
            <a:ext cx="3350795" cy="1744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3CA705B7-C26A-4A93-91C1-043A353F51C1}"/>
              </a:ext>
            </a:extLst>
          </p:cNvPr>
          <p:cNvSpPr/>
          <p:nvPr/>
        </p:nvSpPr>
        <p:spPr>
          <a:xfrm flipH="1">
            <a:off x="4009628" y="3083269"/>
            <a:ext cx="3350795" cy="1744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8" name="Picture 14" descr="Image result for envelope">
            <a:extLst>
              <a:ext uri="{FF2B5EF4-FFF2-40B4-BE49-F238E27FC236}">
                <a16:creationId xmlns:a16="http://schemas.microsoft.com/office/drawing/2014/main" id="{536C0F11-2BFE-4CEB-A523-B0115915EC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67563" y="2743200"/>
            <a:ext cx="1034926" cy="517463"/>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descr="Image result for gpu">
            <a:extLst>
              <a:ext uri="{FF2B5EF4-FFF2-40B4-BE49-F238E27FC236}">
                <a16:creationId xmlns:a16="http://schemas.microsoft.com/office/drawing/2014/main" id="{27B92B15-02D2-4412-B4AC-527683AF50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94844" y="3881503"/>
            <a:ext cx="1907283" cy="118869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6B1AFD7B-CC85-4346-88A5-AD563B266885}"/>
              </a:ext>
            </a:extLst>
          </p:cNvPr>
          <p:cNvGrpSpPr/>
          <p:nvPr/>
        </p:nvGrpSpPr>
        <p:grpSpPr>
          <a:xfrm>
            <a:off x="307675" y="860613"/>
            <a:ext cx="11576649" cy="5315988"/>
            <a:chOff x="396815" y="1267537"/>
            <a:chExt cx="11576649" cy="5315988"/>
          </a:xfrm>
        </p:grpSpPr>
        <p:sp>
          <p:nvSpPr>
            <p:cNvPr id="10" name="Flowchart: Process 9">
              <a:extLst>
                <a:ext uri="{FF2B5EF4-FFF2-40B4-BE49-F238E27FC236}">
                  <a16:creationId xmlns:a16="http://schemas.microsoft.com/office/drawing/2014/main" id="{33D730DF-EFCA-46AC-BE5B-0599A6F0DC9F}"/>
                </a:ext>
              </a:extLst>
            </p:cNvPr>
            <p:cNvSpPr/>
            <p:nvPr/>
          </p:nvSpPr>
          <p:spPr>
            <a:xfrm>
              <a:off x="396815" y="1362974"/>
              <a:ext cx="11576649" cy="5129901"/>
            </a:xfrm>
            <a:prstGeom prst="flowChartProcess">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040" name="Picture 16" descr="Image result for laptop">
              <a:extLst>
                <a:ext uri="{FF2B5EF4-FFF2-40B4-BE49-F238E27FC236}">
                  <a16:creationId xmlns:a16="http://schemas.microsoft.com/office/drawing/2014/main" id="{AE266EE1-7BC6-4403-A217-36B0040568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69535" y="1267537"/>
              <a:ext cx="8231207" cy="53159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1993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ppt_x"/>
                                          </p:val>
                                        </p:tav>
                                      </p:tavLst>
                                    </p:anim>
                                    <p:anim calcmode="lin" valueType="num">
                                      <p:cBhvr additive="base">
                                        <p:cTn id="7" dur="500"/>
                                        <p:tgtEl>
                                          <p:spTgt spid="11"/>
                                        </p:tgtEl>
                                        <p:attrNameLst>
                                          <p:attrName>ppt_y</p:attrName>
                                        </p:attrNameLst>
                                      </p:cBhvr>
                                      <p:tavLst>
                                        <p:tav tm="0">
                                          <p:val>
                                            <p:strVal val="ppt_y"/>
                                          </p:val>
                                        </p:tav>
                                        <p:tav tm="100000">
                                          <p:val>
                                            <p:strVal val="0-ppt_h/2"/>
                                          </p:val>
                                        </p:tav>
                                      </p:tavLst>
                                    </p:anim>
                                    <p:set>
                                      <p:cBhvr>
                                        <p:cTn id="8" dur="1" fill="hold">
                                          <p:stCondLst>
                                            <p:cond delay="499"/>
                                          </p:stCondLst>
                                        </p:cTn>
                                        <p:tgtEl>
                                          <p:spTgt spid="1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30"/>
                                        </p:tgtEl>
                                        <p:attrNameLst>
                                          <p:attrName>style.visibility</p:attrName>
                                        </p:attrNameLst>
                                      </p:cBhvr>
                                      <p:to>
                                        <p:strVal val="visible"/>
                                      </p:to>
                                    </p:set>
                                    <p:animEffect transition="in" filter="fade">
                                      <p:cBhvr>
                                        <p:cTn id="18" dur="500"/>
                                        <p:tgtEl>
                                          <p:spTgt spid="10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32"/>
                                        </p:tgtEl>
                                        <p:attrNameLst>
                                          <p:attrName>style.visibility</p:attrName>
                                        </p:attrNameLst>
                                      </p:cBhvr>
                                      <p:to>
                                        <p:strVal val="visible"/>
                                      </p:to>
                                    </p:set>
                                    <p:animEffect transition="in" filter="fade">
                                      <p:cBhvr>
                                        <p:cTn id="23" dur="500"/>
                                        <p:tgtEl>
                                          <p:spTgt spid="103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6"/>
                                        </p:tgtEl>
                                        <p:attrNameLst>
                                          <p:attrName>style.visibility</p:attrName>
                                        </p:attrNameLst>
                                      </p:cBhvr>
                                      <p:to>
                                        <p:strVal val="visible"/>
                                      </p:to>
                                    </p:set>
                                    <p:animEffect transition="in" filter="fade">
                                      <p:cBhvr>
                                        <p:cTn id="28" dur="500"/>
                                        <p:tgtEl>
                                          <p:spTgt spid="103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3554"/>
                                        </p:tgtEl>
                                        <p:attrNameLst>
                                          <p:attrName>style.visibility</p:attrName>
                                        </p:attrNameLst>
                                      </p:cBhvr>
                                      <p:to>
                                        <p:strVal val="visible"/>
                                      </p:to>
                                    </p:set>
                                    <p:animEffect transition="in" filter="fade">
                                      <p:cBhvr>
                                        <p:cTn id="33" dur="500"/>
                                        <p:tgtEl>
                                          <p:spTgt spid="2355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38"/>
                                        </p:tgtEl>
                                        <p:attrNameLst>
                                          <p:attrName>style.visibility</p:attrName>
                                        </p:attrNameLst>
                                      </p:cBhvr>
                                      <p:to>
                                        <p:strVal val="visible"/>
                                      </p:to>
                                    </p:set>
                                    <p:animEffect transition="in" filter="fade">
                                      <p:cBhvr>
                                        <p:cTn id="38"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DD0615-D738-4420-9D85-D866773FEF8D}"/>
              </a:ext>
            </a:extLst>
          </p:cNvPr>
          <p:cNvSpPr txBox="1"/>
          <p:nvPr/>
        </p:nvSpPr>
        <p:spPr>
          <a:xfrm>
            <a:off x="3360610" y="1619608"/>
            <a:ext cx="5267581" cy="584775"/>
          </a:xfrm>
          <a:prstGeom prst="rect">
            <a:avLst/>
          </a:prstGeom>
          <a:noFill/>
        </p:spPr>
        <p:txBody>
          <a:bodyPr wrap="square" rtlCol="0">
            <a:spAutoFit/>
          </a:bodyPr>
          <a:lstStyle/>
          <a:p>
            <a:r>
              <a:rPr lang="en-GB" sz="3200" dirty="0"/>
              <a:t>Our site is being hammered!</a:t>
            </a:r>
          </a:p>
        </p:txBody>
      </p:sp>
      <p:sp>
        <p:nvSpPr>
          <p:cNvPr id="4" name="TextBox 3">
            <a:extLst>
              <a:ext uri="{FF2B5EF4-FFF2-40B4-BE49-F238E27FC236}">
                <a16:creationId xmlns:a16="http://schemas.microsoft.com/office/drawing/2014/main" id="{434DD850-A5F0-434D-9415-5EFA3EA189B6}"/>
              </a:ext>
            </a:extLst>
          </p:cNvPr>
          <p:cNvSpPr txBox="1"/>
          <p:nvPr/>
        </p:nvSpPr>
        <p:spPr>
          <a:xfrm>
            <a:off x="3835676" y="2404560"/>
            <a:ext cx="4317449" cy="584775"/>
          </a:xfrm>
          <a:prstGeom prst="rect">
            <a:avLst/>
          </a:prstGeom>
          <a:noFill/>
        </p:spPr>
        <p:txBody>
          <a:bodyPr wrap="square" rtlCol="0">
            <a:spAutoFit/>
          </a:bodyPr>
          <a:lstStyle/>
          <a:p>
            <a:r>
              <a:rPr lang="en-GB" sz="3200" dirty="0"/>
              <a:t>We need more capacity!</a:t>
            </a:r>
          </a:p>
        </p:txBody>
      </p:sp>
      <p:grpSp>
        <p:nvGrpSpPr>
          <p:cNvPr id="2" name="Group 1">
            <a:extLst>
              <a:ext uri="{FF2B5EF4-FFF2-40B4-BE49-F238E27FC236}">
                <a16:creationId xmlns:a16="http://schemas.microsoft.com/office/drawing/2014/main" id="{149B9B01-1D44-4C57-A3CA-2C23DC91DE41}"/>
              </a:ext>
            </a:extLst>
          </p:cNvPr>
          <p:cNvGrpSpPr/>
          <p:nvPr/>
        </p:nvGrpSpPr>
        <p:grpSpPr>
          <a:xfrm>
            <a:off x="4499269" y="4802600"/>
            <a:ext cx="2990260" cy="1394273"/>
            <a:chOff x="4499269" y="4802600"/>
            <a:chExt cx="2990260" cy="1394273"/>
          </a:xfrm>
        </p:grpSpPr>
        <p:sp>
          <p:nvSpPr>
            <p:cNvPr id="13" name="Rectangle: Rounded Corners 12">
              <a:extLst>
                <a:ext uri="{FF2B5EF4-FFF2-40B4-BE49-F238E27FC236}">
                  <a16:creationId xmlns:a16="http://schemas.microsoft.com/office/drawing/2014/main" id="{4BB6E664-1A69-4E05-98F2-232CB7850C89}"/>
                </a:ext>
              </a:extLst>
            </p:cNvPr>
            <p:cNvSpPr/>
            <p:nvPr/>
          </p:nvSpPr>
          <p:spPr>
            <a:xfrm>
              <a:off x="4499269" y="4802600"/>
              <a:ext cx="2990260" cy="1394273"/>
            </a:xfrm>
            <a:prstGeom prst="roundRect">
              <a:avLst/>
            </a:prstGeom>
            <a:solidFill>
              <a:schemeClr val="accent5">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038B91BB-4214-4927-B46F-CF8B6660B69D}"/>
                </a:ext>
              </a:extLst>
            </p:cNvPr>
            <p:cNvSpPr txBox="1"/>
            <p:nvPr/>
          </p:nvSpPr>
          <p:spPr>
            <a:xfrm>
              <a:off x="4941011" y="5189297"/>
              <a:ext cx="2307771" cy="523220"/>
            </a:xfrm>
            <a:prstGeom prst="rect">
              <a:avLst/>
            </a:prstGeom>
            <a:noFill/>
          </p:spPr>
          <p:txBody>
            <a:bodyPr wrap="square" rtlCol="0">
              <a:spAutoFit/>
            </a:bodyPr>
            <a:lstStyle/>
            <a:p>
              <a:r>
                <a:rPr lang="en-GB" sz="2800" dirty="0"/>
                <a:t>Infrastructure</a:t>
              </a:r>
            </a:p>
          </p:txBody>
        </p:sp>
      </p:grpSp>
      <p:sp>
        <p:nvSpPr>
          <p:cNvPr id="8" name="TextBox 7">
            <a:extLst>
              <a:ext uri="{FF2B5EF4-FFF2-40B4-BE49-F238E27FC236}">
                <a16:creationId xmlns:a16="http://schemas.microsoft.com/office/drawing/2014/main" id="{2F29D9D7-A5AB-4E38-9913-8E2A030733A1}"/>
              </a:ext>
            </a:extLst>
          </p:cNvPr>
          <p:cNvSpPr txBox="1"/>
          <p:nvPr/>
        </p:nvSpPr>
        <p:spPr>
          <a:xfrm>
            <a:off x="4608285" y="4213937"/>
            <a:ext cx="2772228" cy="461665"/>
          </a:xfrm>
          <a:prstGeom prst="rect">
            <a:avLst/>
          </a:prstGeom>
          <a:noFill/>
        </p:spPr>
        <p:txBody>
          <a:bodyPr wrap="square" rtlCol="0">
            <a:spAutoFit/>
          </a:bodyPr>
          <a:lstStyle/>
          <a:p>
            <a:r>
              <a:rPr lang="en-GB" sz="2400" dirty="0"/>
              <a:t>“WebApp size: S1”</a:t>
            </a:r>
          </a:p>
        </p:txBody>
      </p:sp>
      <p:sp>
        <p:nvSpPr>
          <p:cNvPr id="9" name="TextBox 8">
            <a:extLst>
              <a:ext uri="{FF2B5EF4-FFF2-40B4-BE49-F238E27FC236}">
                <a16:creationId xmlns:a16="http://schemas.microsoft.com/office/drawing/2014/main" id="{6CD17D9C-A7F2-497A-BC11-7795E2DDD48D}"/>
              </a:ext>
            </a:extLst>
          </p:cNvPr>
          <p:cNvSpPr txBox="1"/>
          <p:nvPr/>
        </p:nvSpPr>
        <p:spPr>
          <a:xfrm>
            <a:off x="4608285" y="4211424"/>
            <a:ext cx="2772228" cy="461665"/>
          </a:xfrm>
          <a:prstGeom prst="rect">
            <a:avLst/>
          </a:prstGeom>
          <a:noFill/>
        </p:spPr>
        <p:txBody>
          <a:bodyPr wrap="square" rtlCol="0">
            <a:spAutoFit/>
          </a:bodyPr>
          <a:lstStyle/>
          <a:p>
            <a:r>
              <a:rPr lang="en-GB" sz="2400" dirty="0"/>
              <a:t>“WebApp size: B3”</a:t>
            </a:r>
          </a:p>
        </p:txBody>
      </p:sp>
      <p:sp>
        <p:nvSpPr>
          <p:cNvPr id="10" name="TextBox 9">
            <a:extLst>
              <a:ext uri="{FF2B5EF4-FFF2-40B4-BE49-F238E27FC236}">
                <a16:creationId xmlns:a16="http://schemas.microsoft.com/office/drawing/2014/main" id="{BADE617B-482D-453A-ADB7-F8CE1C2C32CF}"/>
              </a:ext>
            </a:extLst>
          </p:cNvPr>
          <p:cNvSpPr txBox="1"/>
          <p:nvPr/>
        </p:nvSpPr>
        <p:spPr>
          <a:xfrm>
            <a:off x="5060180" y="3163914"/>
            <a:ext cx="1868440" cy="584775"/>
          </a:xfrm>
          <a:prstGeom prst="rect">
            <a:avLst/>
          </a:prstGeom>
          <a:noFill/>
        </p:spPr>
        <p:txBody>
          <a:bodyPr wrap="square" rtlCol="0">
            <a:spAutoFit/>
          </a:bodyPr>
          <a:lstStyle/>
          <a:p>
            <a:r>
              <a:rPr lang="en-GB" sz="3200" dirty="0"/>
              <a:t>Panic!!!!!</a:t>
            </a:r>
          </a:p>
        </p:txBody>
      </p:sp>
      <p:sp>
        <p:nvSpPr>
          <p:cNvPr id="11" name="TextBox 10">
            <a:extLst>
              <a:ext uri="{FF2B5EF4-FFF2-40B4-BE49-F238E27FC236}">
                <a16:creationId xmlns:a16="http://schemas.microsoft.com/office/drawing/2014/main" id="{801CD4C1-EF9E-4A55-8327-D17135A854C4}"/>
              </a:ext>
            </a:extLst>
          </p:cNvPr>
          <p:cNvSpPr txBox="1"/>
          <p:nvPr/>
        </p:nvSpPr>
        <p:spPr>
          <a:xfrm>
            <a:off x="8628191" y="5904486"/>
            <a:ext cx="3346096" cy="954107"/>
          </a:xfrm>
          <a:prstGeom prst="rect">
            <a:avLst/>
          </a:prstGeom>
          <a:noFill/>
        </p:spPr>
        <p:txBody>
          <a:bodyPr wrap="square" rtlCol="0">
            <a:spAutoFit/>
          </a:bodyPr>
          <a:lstStyle/>
          <a:p>
            <a:r>
              <a:rPr lang="en-GB" sz="3200" dirty="0"/>
              <a:t>Contrast to now…..</a:t>
            </a:r>
          </a:p>
          <a:p>
            <a:r>
              <a:rPr lang="en-GB" sz="2400" dirty="0"/>
              <a:t>Self-Provisioning</a:t>
            </a:r>
          </a:p>
        </p:txBody>
      </p:sp>
      <p:sp>
        <p:nvSpPr>
          <p:cNvPr id="12" name="Rectangle: Rounded Corners 11">
            <a:extLst>
              <a:ext uri="{FF2B5EF4-FFF2-40B4-BE49-F238E27FC236}">
                <a16:creationId xmlns:a16="http://schemas.microsoft.com/office/drawing/2014/main" id="{79549758-3C59-48C2-A0F6-99C438362BD7}"/>
              </a:ext>
            </a:extLst>
          </p:cNvPr>
          <p:cNvSpPr/>
          <p:nvPr/>
        </p:nvSpPr>
        <p:spPr>
          <a:xfrm>
            <a:off x="825163" y="5730172"/>
            <a:ext cx="10541671" cy="8474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GB" dirty="0"/>
              <a:t>Change the WebApp size on your infrastructure as code.</a:t>
            </a:r>
          </a:p>
          <a:p>
            <a:r>
              <a:rPr lang="en-GB" dirty="0"/>
              <a:t>Attach a bigger WebApp instance to the back of the </a:t>
            </a:r>
            <a:r>
              <a:rPr lang="en-GB" dirty="0" err="1"/>
              <a:t>WebApps</a:t>
            </a:r>
            <a:r>
              <a:rPr lang="en-GB" dirty="0"/>
              <a:t> in each environment</a:t>
            </a:r>
          </a:p>
        </p:txBody>
      </p:sp>
    </p:spTree>
    <p:extLst>
      <p:ext uri="{BB962C8B-B14F-4D97-AF65-F5344CB8AC3E}">
        <p14:creationId xmlns:p14="http://schemas.microsoft.com/office/powerpoint/2010/main" val="283299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xEl>
                                              <p:pRg st="0" end="0"/>
                                            </p:txEl>
                                          </p:spTgt>
                                        </p:tgtEl>
                                        <p:attrNameLst>
                                          <p:attrName>style.visibility</p:attrName>
                                        </p:attrNameLst>
                                      </p:cBhvr>
                                      <p:to>
                                        <p:strVal val="visible"/>
                                      </p:to>
                                    </p:set>
                                    <p:animEffect transition="in" filter="fade">
                                      <p:cBhvr>
                                        <p:cTn id="38" dur="500"/>
                                        <p:tgtEl>
                                          <p:spTgt spid="11">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xEl>
                                              <p:pRg st="1" end="1"/>
                                            </p:txEl>
                                          </p:spTgt>
                                        </p:tgtEl>
                                        <p:attrNameLst>
                                          <p:attrName>style.visibility</p:attrName>
                                        </p:attrNameLst>
                                      </p:cBhvr>
                                      <p:to>
                                        <p:strVal val="visible"/>
                                      </p:to>
                                    </p:set>
                                    <p:animEffect transition="in" filter="fade">
                                      <p:cBhvr>
                                        <p:cTn id="43" dur="500"/>
                                        <p:tgtEl>
                                          <p:spTgt spid="11">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8" grpId="1"/>
      <p:bldP spid="9" grpId="0"/>
      <p:bldP spid="10" grpId="0"/>
      <p:bldP spid="11" grpId="0" uiExpand="1" build="p"/>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102C5-8F38-4B64-81F8-6C1203E8C747}"/>
              </a:ext>
            </a:extLst>
          </p:cNvPr>
          <p:cNvSpPr>
            <a:spLocks noGrp="1"/>
          </p:cNvSpPr>
          <p:nvPr>
            <p:ph type="title"/>
          </p:nvPr>
        </p:nvSpPr>
        <p:spPr/>
        <p:txBody>
          <a:bodyPr/>
          <a:lstStyle/>
          <a:p>
            <a:r>
              <a:rPr lang="en-GB" dirty="0"/>
              <a:t>They want even more</a:t>
            </a:r>
          </a:p>
        </p:txBody>
      </p:sp>
      <p:sp>
        <p:nvSpPr>
          <p:cNvPr id="3" name="TextBox 2">
            <a:extLst>
              <a:ext uri="{FF2B5EF4-FFF2-40B4-BE49-F238E27FC236}">
                <a16:creationId xmlns:a16="http://schemas.microsoft.com/office/drawing/2014/main" id="{FC644CF6-3FBB-4A3F-8052-9C2C932814C6}"/>
              </a:ext>
            </a:extLst>
          </p:cNvPr>
          <p:cNvSpPr txBox="1"/>
          <p:nvPr/>
        </p:nvSpPr>
        <p:spPr>
          <a:xfrm>
            <a:off x="493486" y="1330974"/>
            <a:ext cx="11451771" cy="5632311"/>
          </a:xfrm>
          <a:prstGeom prst="rect">
            <a:avLst/>
          </a:prstGeom>
          <a:noFill/>
        </p:spPr>
        <p:txBody>
          <a:bodyPr wrap="square" rtlCol="0">
            <a:spAutoFit/>
          </a:bodyPr>
          <a:lstStyle/>
          <a:p>
            <a:r>
              <a:rPr lang="en-GB" sz="3200" dirty="0">
                <a:solidFill>
                  <a:schemeClr val="bg1">
                    <a:lumMod val="50000"/>
                  </a:schemeClr>
                </a:solidFill>
              </a:rPr>
              <a:t>As a </a:t>
            </a:r>
          </a:p>
          <a:p>
            <a:pPr lvl="1"/>
            <a:r>
              <a:rPr lang="en-GB" sz="3200" dirty="0">
                <a:solidFill>
                  <a:schemeClr val="bg1">
                    <a:lumMod val="50000"/>
                  </a:schemeClr>
                </a:solidFill>
              </a:rPr>
              <a:t>Local Authority</a:t>
            </a:r>
          </a:p>
          <a:p>
            <a:endParaRPr lang="en-GB" sz="3200" dirty="0"/>
          </a:p>
          <a:p>
            <a:r>
              <a:rPr lang="en-GB" sz="4000" dirty="0"/>
              <a:t>I want </a:t>
            </a:r>
          </a:p>
          <a:p>
            <a:pPr lvl="1"/>
            <a:r>
              <a:rPr lang="en-GB" sz="4000" strike="sngStrike" dirty="0"/>
              <a:t>a list of </a:t>
            </a:r>
            <a:r>
              <a:rPr lang="en-GB" sz="4000" u="sng" strike="sngStrike" dirty="0"/>
              <a:t>heighted</a:t>
            </a:r>
            <a:r>
              <a:rPr lang="en-GB" sz="4000" strike="sngStrike" dirty="0"/>
              <a:t> Residential Buildings in an area</a:t>
            </a:r>
          </a:p>
          <a:p>
            <a:pPr lvl="1"/>
            <a:r>
              <a:rPr lang="en-GB" sz="4000" dirty="0"/>
              <a:t>the </a:t>
            </a:r>
            <a:r>
              <a:rPr lang="en-GB" sz="4000" u="sng" dirty="0"/>
              <a:t>population density </a:t>
            </a:r>
            <a:r>
              <a:rPr lang="en-GB" sz="4000" dirty="0"/>
              <a:t>of Residential Buildings in an area</a:t>
            </a:r>
          </a:p>
          <a:p>
            <a:endParaRPr lang="en-GB" sz="3200" dirty="0">
              <a:solidFill>
                <a:schemeClr val="bg1">
                  <a:lumMod val="50000"/>
                </a:schemeClr>
              </a:solidFill>
            </a:endParaRPr>
          </a:p>
          <a:p>
            <a:r>
              <a:rPr lang="en-GB" sz="3200" dirty="0">
                <a:solidFill>
                  <a:schemeClr val="bg1">
                    <a:lumMod val="50000"/>
                  </a:schemeClr>
                </a:solidFill>
              </a:rPr>
              <a:t>So That</a:t>
            </a:r>
          </a:p>
          <a:p>
            <a:pPr lvl="1"/>
            <a:r>
              <a:rPr lang="en-GB" sz="3200" dirty="0">
                <a:solidFill>
                  <a:schemeClr val="bg1">
                    <a:lumMod val="50000"/>
                  </a:schemeClr>
                </a:solidFill>
              </a:rPr>
              <a:t>I can use that data to make plans</a:t>
            </a:r>
          </a:p>
        </p:txBody>
      </p:sp>
    </p:spTree>
    <p:extLst>
      <p:ext uri="{BB962C8B-B14F-4D97-AF65-F5344CB8AC3E}">
        <p14:creationId xmlns:p14="http://schemas.microsoft.com/office/powerpoint/2010/main" val="397521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E875CA-FB2A-4A57-9041-5C5C4D08E15A}"/>
              </a:ext>
            </a:extLst>
          </p:cNvPr>
          <p:cNvSpPr/>
          <p:nvPr/>
        </p:nvSpPr>
        <p:spPr>
          <a:xfrm>
            <a:off x="2656112" y="628233"/>
            <a:ext cx="7489371" cy="2123658"/>
          </a:xfrm>
          <a:prstGeom prst="rect">
            <a:avLst/>
          </a:prstGeom>
        </p:spPr>
        <p:txBody>
          <a:bodyPr wrap="square">
            <a:spAutoFit/>
          </a:bodyPr>
          <a:lstStyle/>
          <a:p>
            <a:pPr algn="ctr"/>
            <a:r>
              <a:rPr lang="en-GB" sz="4400" dirty="0"/>
              <a:t>Office for National Statistics</a:t>
            </a:r>
          </a:p>
          <a:p>
            <a:pPr algn="ctr"/>
            <a:r>
              <a:rPr lang="en-GB" sz="4400" dirty="0"/>
              <a:t>Compressed file </a:t>
            </a:r>
          </a:p>
          <a:p>
            <a:pPr algn="ctr"/>
            <a:r>
              <a:rPr lang="en-GB" sz="4400" dirty="0"/>
              <a:t>Once a quarter</a:t>
            </a:r>
          </a:p>
        </p:txBody>
      </p:sp>
      <p:sp>
        <p:nvSpPr>
          <p:cNvPr id="4" name="Rectangle 3">
            <a:extLst>
              <a:ext uri="{FF2B5EF4-FFF2-40B4-BE49-F238E27FC236}">
                <a16:creationId xmlns:a16="http://schemas.microsoft.com/office/drawing/2014/main" id="{FB956ACF-4EEC-44AC-96AC-EFD4234915E4}"/>
              </a:ext>
            </a:extLst>
          </p:cNvPr>
          <p:cNvSpPr/>
          <p:nvPr/>
        </p:nvSpPr>
        <p:spPr>
          <a:xfrm>
            <a:off x="1124857" y="3429000"/>
            <a:ext cx="9942285" cy="2800767"/>
          </a:xfrm>
          <a:prstGeom prst="rect">
            <a:avLst/>
          </a:prstGeom>
        </p:spPr>
        <p:txBody>
          <a:bodyPr wrap="square">
            <a:spAutoFit/>
          </a:bodyPr>
          <a:lstStyle/>
          <a:p>
            <a:pPr algn="ctr"/>
            <a:r>
              <a:rPr lang="en-GB" sz="4400" dirty="0"/>
              <a:t>Somewhere to load</a:t>
            </a:r>
          </a:p>
          <a:p>
            <a:pPr algn="ctr"/>
            <a:r>
              <a:rPr lang="en-GB" sz="4400" dirty="0"/>
              <a:t>Something to unpack</a:t>
            </a:r>
          </a:p>
          <a:p>
            <a:pPr algn="ctr"/>
            <a:r>
              <a:rPr lang="en-GB" sz="4400" dirty="0"/>
              <a:t>(application and execution environment)</a:t>
            </a:r>
          </a:p>
          <a:p>
            <a:pPr algn="ctr"/>
            <a:r>
              <a:rPr lang="en-GB" sz="4400" dirty="0"/>
              <a:t>Somewhere to store</a:t>
            </a:r>
          </a:p>
        </p:txBody>
      </p:sp>
    </p:spTree>
    <p:extLst>
      <p:ext uri="{BB962C8B-B14F-4D97-AF65-F5344CB8AC3E}">
        <p14:creationId xmlns:p14="http://schemas.microsoft.com/office/powerpoint/2010/main" val="378225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92634F-D212-4643-B949-B7AD9FC001B8}"/>
              </a:ext>
            </a:extLst>
          </p:cNvPr>
          <p:cNvSpPr txBox="1"/>
          <p:nvPr/>
        </p:nvSpPr>
        <p:spPr>
          <a:xfrm>
            <a:off x="3653050" y="365526"/>
            <a:ext cx="4885898" cy="646331"/>
          </a:xfrm>
          <a:prstGeom prst="rect">
            <a:avLst/>
          </a:prstGeom>
          <a:noFill/>
        </p:spPr>
        <p:txBody>
          <a:bodyPr wrap="square" rtlCol="0">
            <a:spAutoFit/>
          </a:bodyPr>
          <a:lstStyle/>
          <a:p>
            <a:r>
              <a:rPr lang="en-GB" sz="3600" dirty="0"/>
              <a:t>Need somewhere to load</a:t>
            </a:r>
          </a:p>
        </p:txBody>
      </p:sp>
      <p:sp>
        <p:nvSpPr>
          <p:cNvPr id="4" name="Rectangle 3">
            <a:extLst>
              <a:ext uri="{FF2B5EF4-FFF2-40B4-BE49-F238E27FC236}">
                <a16:creationId xmlns:a16="http://schemas.microsoft.com/office/drawing/2014/main" id="{CD4F8491-EE5A-48A4-BE6F-0C6D73267191}"/>
              </a:ext>
            </a:extLst>
          </p:cNvPr>
          <p:cNvSpPr/>
          <p:nvPr/>
        </p:nvSpPr>
        <p:spPr>
          <a:xfrm>
            <a:off x="4226451" y="5569144"/>
            <a:ext cx="373910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Blob Storage</a:t>
            </a:r>
          </a:p>
        </p:txBody>
      </p:sp>
      <p:pic>
        <p:nvPicPr>
          <p:cNvPr id="6" name="Picture 5">
            <a:extLst>
              <a:ext uri="{FF2B5EF4-FFF2-40B4-BE49-F238E27FC236}">
                <a16:creationId xmlns:a16="http://schemas.microsoft.com/office/drawing/2014/main" id="{2128F7C0-FFF4-4B69-9F94-92A89EE7C066}"/>
              </a:ext>
            </a:extLst>
          </p:cNvPr>
          <p:cNvPicPr>
            <a:picLocks noChangeAspect="1"/>
          </p:cNvPicPr>
          <p:nvPr/>
        </p:nvPicPr>
        <p:blipFill>
          <a:blip r:embed="rId3"/>
          <a:stretch>
            <a:fillRect/>
          </a:stretch>
        </p:blipFill>
        <p:spPr>
          <a:xfrm>
            <a:off x="4815518" y="1161581"/>
            <a:ext cx="2560962" cy="4407563"/>
          </a:xfrm>
          <a:prstGeom prst="rect">
            <a:avLst/>
          </a:prstGeom>
        </p:spPr>
      </p:pic>
      <p:grpSp>
        <p:nvGrpSpPr>
          <p:cNvPr id="2" name="Group 1">
            <a:extLst>
              <a:ext uri="{FF2B5EF4-FFF2-40B4-BE49-F238E27FC236}">
                <a16:creationId xmlns:a16="http://schemas.microsoft.com/office/drawing/2014/main" id="{A8424609-6CE9-4A42-A877-176DE3C260A6}"/>
              </a:ext>
            </a:extLst>
          </p:cNvPr>
          <p:cNvGrpSpPr/>
          <p:nvPr/>
        </p:nvGrpSpPr>
        <p:grpSpPr>
          <a:xfrm>
            <a:off x="4977979" y="4099145"/>
            <a:ext cx="2236040" cy="556358"/>
            <a:chOff x="3629773" y="3994817"/>
            <a:chExt cx="2918656" cy="726202"/>
          </a:xfrm>
        </p:grpSpPr>
        <p:sp>
          <p:nvSpPr>
            <p:cNvPr id="7" name="Rectangle 6">
              <a:extLst>
                <a:ext uri="{FF2B5EF4-FFF2-40B4-BE49-F238E27FC236}">
                  <a16:creationId xmlns:a16="http://schemas.microsoft.com/office/drawing/2014/main" id="{DA922667-83CA-4309-BCCE-1F4D1E47AB8A}"/>
                </a:ext>
              </a:extLst>
            </p:cNvPr>
            <p:cNvSpPr/>
            <p:nvPr/>
          </p:nvSpPr>
          <p:spPr>
            <a:xfrm>
              <a:off x="3629773" y="3994817"/>
              <a:ext cx="2918656" cy="72620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tlCol="0" anchor="ctr"/>
            <a:lstStyle/>
            <a:p>
              <a:r>
                <a:rPr lang="en-GB" dirty="0"/>
                <a:t>Blob</a:t>
              </a:r>
            </a:p>
          </p:txBody>
        </p:sp>
        <p:pic>
          <p:nvPicPr>
            <p:cNvPr id="8" name="Picture 7">
              <a:extLst>
                <a:ext uri="{FF2B5EF4-FFF2-40B4-BE49-F238E27FC236}">
                  <a16:creationId xmlns:a16="http://schemas.microsoft.com/office/drawing/2014/main" id="{76E69DB4-43C0-4D5D-B2D6-82704E55DD3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13" b="96887" l="1987" r="97682">
                          <a14:foregroundMark x1="13907" y1="32685" x2="23179" y2="17899"/>
                          <a14:foregroundMark x1="25497" y1="14397" x2="41391" y2="5058"/>
                          <a14:foregroundMark x1="41391" y1="5058" x2="57947" y2="3113"/>
                          <a14:foregroundMark x1="57947" y1="3113" x2="72517" y2="14008"/>
                          <a14:foregroundMark x1="72517" y1="14008" x2="73179" y2="14786"/>
                          <a14:foregroundMark x1="13576" y1="35409" x2="2980" y2="79377"/>
                          <a14:foregroundMark x1="77483" y1="20233" x2="96689" y2="60311"/>
                          <a14:foregroundMark x1="84106" y1="31907" x2="87748" y2="40467"/>
                          <a14:foregroundMark x1="32781" y1="88327" x2="71523" y2="80156"/>
                          <a14:foregroundMark x1="71523" y1="80156" x2="72185" y2="79377"/>
                          <a14:foregroundMark x1="1987" y1="73541" x2="6623" y2="56420"/>
                          <a14:foregroundMark x1="13907" y1="89494" x2="48013" y2="96109"/>
                          <a14:foregroundMark x1="48013" y1="96109" x2="82781" y2="91440"/>
                          <a14:foregroundMark x1="82781" y1="91440" x2="90397" y2="86381"/>
                          <a14:foregroundMark x1="88079" y1="90272" x2="97351" y2="73541"/>
                          <a14:foregroundMark x1="97351" y1="73541" x2="97020" y2="70039"/>
                          <a14:foregroundMark x1="92715" y1="86770" x2="96026" y2="82490"/>
                          <a14:foregroundMark x1="5629" y1="84825" x2="27152" y2="94553"/>
                          <a14:foregroundMark x1="36093" y1="97276" x2="48013" y2="97276"/>
                          <a14:foregroundMark x1="60596" y1="96498" x2="67219" y2="94942"/>
                          <a14:foregroundMark x1="56623" y1="55642" x2="57947" y2="62646"/>
                          <a14:foregroundMark x1="75828" y1="53307" x2="80132" y2="62646"/>
                          <a14:foregroundMark x1="97682" y1="65370" x2="97682" y2="67704"/>
                          <a14:backgroundMark x1="5960" y1="21401" x2="20530" y2="7393"/>
                          <a14:backgroundMark x1="84106" y1="6615" x2="96689" y2="21790"/>
                          <a14:backgroundMark x1="96689" y1="21790" x2="96689" y2="24514"/>
                          <a14:backgroundMark x1="92715" y1="94942" x2="98344" y2="90272"/>
                          <a14:backgroundMark x1="4636" y1="93385" x2="10596" y2="96498"/>
                        </a14:backgroundRemoval>
                      </a14:imgEffect>
                    </a14:imgLayer>
                  </a14:imgProps>
                </a:ext>
              </a:extLst>
            </a:blip>
            <a:stretch>
              <a:fillRect/>
            </a:stretch>
          </p:blipFill>
          <p:spPr>
            <a:xfrm>
              <a:off x="5884158" y="4084640"/>
              <a:ext cx="389154" cy="445766"/>
            </a:xfrm>
            <a:prstGeom prst="rect">
              <a:avLst/>
            </a:prstGeom>
          </p:spPr>
        </p:pic>
      </p:grpSp>
      <p:pic>
        <p:nvPicPr>
          <p:cNvPr id="10" name="Picture 9">
            <a:extLst>
              <a:ext uri="{FF2B5EF4-FFF2-40B4-BE49-F238E27FC236}">
                <a16:creationId xmlns:a16="http://schemas.microsoft.com/office/drawing/2014/main" id="{CB4C3E06-05FF-438F-B212-D0CEF60B9EC1}"/>
              </a:ext>
            </a:extLst>
          </p:cNvPr>
          <p:cNvPicPr>
            <a:picLocks noChangeAspect="1"/>
          </p:cNvPicPr>
          <p:nvPr/>
        </p:nvPicPr>
        <p:blipFill>
          <a:blip r:embed="rId6"/>
          <a:stretch>
            <a:fillRect/>
          </a:stretch>
        </p:blipFill>
        <p:spPr>
          <a:xfrm>
            <a:off x="674913" y="7301162"/>
            <a:ext cx="10842171" cy="6858000"/>
          </a:xfrm>
          <a:prstGeom prst="rect">
            <a:avLst/>
          </a:prstGeom>
        </p:spPr>
      </p:pic>
    </p:spTree>
    <p:extLst>
      <p:ext uri="{BB962C8B-B14F-4D97-AF65-F5344CB8AC3E}">
        <p14:creationId xmlns:p14="http://schemas.microsoft.com/office/powerpoint/2010/main" val="364852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0 -3.33333E-6 L 0 -1.06458 " pathEditMode="relative" rAng="0" ptsTypes="AA">
                                      <p:cBhvr>
                                        <p:cTn id="21" dur="2000" fill="hold"/>
                                        <p:tgtEl>
                                          <p:spTgt spid="10"/>
                                        </p:tgtEl>
                                        <p:attrNameLst>
                                          <p:attrName>ppt_x</p:attrName>
                                          <p:attrName>ppt_y</p:attrName>
                                        </p:attrNameLst>
                                      </p:cBhvr>
                                      <p:rCtr x="0" y="-532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92634F-D212-4643-B949-B7AD9FC001B8}"/>
              </a:ext>
            </a:extLst>
          </p:cNvPr>
          <p:cNvSpPr txBox="1"/>
          <p:nvPr/>
        </p:nvSpPr>
        <p:spPr>
          <a:xfrm>
            <a:off x="3780971" y="410985"/>
            <a:ext cx="4630058" cy="646331"/>
          </a:xfrm>
          <a:prstGeom prst="rect">
            <a:avLst/>
          </a:prstGeom>
          <a:noFill/>
        </p:spPr>
        <p:txBody>
          <a:bodyPr wrap="square" rtlCol="0">
            <a:spAutoFit/>
          </a:bodyPr>
          <a:lstStyle/>
          <a:p>
            <a:r>
              <a:rPr lang="en-GB" sz="3600" dirty="0"/>
              <a:t>Need to unpack data</a:t>
            </a:r>
          </a:p>
        </p:txBody>
      </p:sp>
      <p:sp>
        <p:nvSpPr>
          <p:cNvPr id="6" name="Rectangle 5">
            <a:extLst>
              <a:ext uri="{FF2B5EF4-FFF2-40B4-BE49-F238E27FC236}">
                <a16:creationId xmlns:a16="http://schemas.microsoft.com/office/drawing/2014/main" id="{C910368B-D8E4-42FC-99A7-518C0DF15053}"/>
              </a:ext>
            </a:extLst>
          </p:cNvPr>
          <p:cNvSpPr/>
          <p:nvPr/>
        </p:nvSpPr>
        <p:spPr>
          <a:xfrm>
            <a:off x="874106" y="4577643"/>
            <a:ext cx="336406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Application</a:t>
            </a:r>
          </a:p>
        </p:txBody>
      </p:sp>
      <p:grpSp>
        <p:nvGrpSpPr>
          <p:cNvPr id="7" name="Group 6">
            <a:extLst>
              <a:ext uri="{FF2B5EF4-FFF2-40B4-BE49-F238E27FC236}">
                <a16:creationId xmlns:a16="http://schemas.microsoft.com/office/drawing/2014/main" id="{21F22EB0-0560-4B1E-81D6-6A212F37FF5A}"/>
              </a:ext>
            </a:extLst>
          </p:cNvPr>
          <p:cNvGrpSpPr/>
          <p:nvPr/>
        </p:nvGrpSpPr>
        <p:grpSpPr>
          <a:xfrm>
            <a:off x="1476139" y="2693496"/>
            <a:ext cx="2160000" cy="2160000"/>
            <a:chOff x="5016000" y="1464734"/>
            <a:chExt cx="2160000" cy="2160000"/>
          </a:xfrm>
        </p:grpSpPr>
        <p:sp>
          <p:nvSpPr>
            <p:cNvPr id="8" name="Partial Circle 7">
              <a:extLst>
                <a:ext uri="{FF2B5EF4-FFF2-40B4-BE49-F238E27FC236}">
                  <a16:creationId xmlns:a16="http://schemas.microsoft.com/office/drawing/2014/main" id="{E5C78099-3C56-4B13-9C8F-C85EAD5AF04C}"/>
                </a:ext>
              </a:extLst>
            </p:cNvPr>
            <p:cNvSpPr>
              <a:spLocks noChangeAspect="1"/>
            </p:cNvSpPr>
            <p:nvPr/>
          </p:nvSpPr>
          <p:spPr>
            <a:xfrm rot="10800000">
              <a:off x="5016000" y="1464734"/>
              <a:ext cx="2160000" cy="2160000"/>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sp>
          <p:nvSpPr>
            <p:cNvPr id="9" name="TextBox 8">
              <a:extLst>
                <a:ext uri="{FF2B5EF4-FFF2-40B4-BE49-F238E27FC236}">
                  <a16:creationId xmlns:a16="http://schemas.microsoft.com/office/drawing/2014/main" id="{521DDD8D-699F-4CDB-9EA2-C5B7DFB71B44}"/>
                </a:ext>
              </a:extLst>
            </p:cNvPr>
            <p:cNvSpPr txBox="1"/>
            <p:nvPr/>
          </p:nvSpPr>
          <p:spPr>
            <a:xfrm>
              <a:off x="5473947" y="2136073"/>
              <a:ext cx="1244102" cy="369332"/>
            </a:xfrm>
            <a:prstGeom prst="rect">
              <a:avLst/>
            </a:prstGeom>
            <a:noFill/>
          </p:spPr>
          <p:txBody>
            <a:bodyPr wrap="square" rtlCol="0">
              <a:spAutoFit/>
            </a:bodyPr>
            <a:lstStyle/>
            <a:p>
              <a:r>
                <a:rPr lang="en-GB" dirty="0"/>
                <a:t>Application</a:t>
              </a:r>
            </a:p>
          </p:txBody>
        </p:sp>
      </p:grpSp>
      <p:sp>
        <p:nvSpPr>
          <p:cNvPr id="10" name="Rectangle 9">
            <a:extLst>
              <a:ext uri="{FF2B5EF4-FFF2-40B4-BE49-F238E27FC236}">
                <a16:creationId xmlns:a16="http://schemas.microsoft.com/office/drawing/2014/main" id="{61014F69-5842-4E8A-8E80-BCDC33F79217}"/>
              </a:ext>
            </a:extLst>
          </p:cNvPr>
          <p:cNvSpPr/>
          <p:nvPr/>
        </p:nvSpPr>
        <p:spPr>
          <a:xfrm>
            <a:off x="5151619" y="4553722"/>
            <a:ext cx="669362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Execution Environment</a:t>
            </a:r>
          </a:p>
        </p:txBody>
      </p:sp>
      <p:pic>
        <p:nvPicPr>
          <p:cNvPr id="11" name="Picture 2" descr="Image result for azure functions">
            <a:extLst>
              <a:ext uri="{FF2B5EF4-FFF2-40B4-BE49-F238E27FC236}">
                <a16:creationId xmlns:a16="http://schemas.microsoft.com/office/drawing/2014/main" id="{85BFD11F-FCCD-42DA-B166-113637E6CA5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69167" y1="22121" x2="69500" y2="46061"/>
                        <a14:foregroundMark x1="62500" y1="81818" x2="63500" y2="76364"/>
                        <a14:foregroundMark x1="50000" y1="50909" x2="59167" y2="33030"/>
                        <a14:foregroundMark x1="78667" y1="67576" x2="85000" y2="56667"/>
                        <a14:foregroundMark x1="85000" y1="56667" x2="86000" y2="53333"/>
                        <a14:foregroundMark x1="62000" y1="83030" x2="62000" y2="83030"/>
                        <a14:foregroundMark x1="61667" y1="84545" x2="61667" y2="84545"/>
                        <a14:backgroundMark x1="29500" y1="30909" x2="34667" y2="43333"/>
                        <a14:backgroundMark x1="34667" y1="43333" x2="33500" y2="58788"/>
                        <a14:backgroundMark x1="33500" y1="58788" x2="31167" y2="66667"/>
                        <a14:backgroundMark x1="28667" y1="69091" x2="35833" y2="60303"/>
                        <a14:backgroundMark x1="35833" y1="60303" x2="38000" y2="52424"/>
                      </a14:backgroundRemoval>
                    </a14:imgEffect>
                  </a14:imgLayer>
                </a14:imgProps>
              </a:ext>
              <a:ext uri="{28A0092B-C50C-407E-A947-70E740481C1C}">
                <a14:useLocalDpi xmlns:a14="http://schemas.microsoft.com/office/drawing/2010/main" val="0"/>
              </a:ext>
            </a:extLst>
          </a:blip>
          <a:srcRect l="46911" t="16507" r="10457" b="14593"/>
          <a:stretch/>
        </p:blipFill>
        <p:spPr bwMode="auto">
          <a:xfrm>
            <a:off x="5684053" y="2304278"/>
            <a:ext cx="2436396" cy="21656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azure webapp">
            <a:extLst>
              <a:ext uri="{FF2B5EF4-FFF2-40B4-BE49-F238E27FC236}">
                <a16:creationId xmlns:a16="http://schemas.microsoft.com/office/drawing/2014/main" id="{558F5899-2150-4973-BFE1-8BCF4E27FA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8412" y="2304278"/>
            <a:ext cx="1986826" cy="1986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94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089884-4765-481A-8935-5E9BCDC30306}"/>
              </a:ext>
            </a:extLst>
          </p:cNvPr>
          <p:cNvSpPr txBox="1"/>
          <p:nvPr/>
        </p:nvSpPr>
        <p:spPr>
          <a:xfrm>
            <a:off x="3292468" y="525184"/>
            <a:ext cx="5607063" cy="646331"/>
          </a:xfrm>
          <a:prstGeom prst="rect">
            <a:avLst/>
          </a:prstGeom>
          <a:noFill/>
        </p:spPr>
        <p:txBody>
          <a:bodyPr wrap="square" rtlCol="0">
            <a:spAutoFit/>
          </a:bodyPr>
          <a:lstStyle/>
          <a:p>
            <a:r>
              <a:rPr lang="en-GB" sz="3600" dirty="0"/>
              <a:t>Need to notice the file load</a:t>
            </a:r>
          </a:p>
        </p:txBody>
      </p:sp>
      <p:pic>
        <p:nvPicPr>
          <p:cNvPr id="4" name="Picture 4" descr="Image result for event grid">
            <a:extLst>
              <a:ext uri="{FF2B5EF4-FFF2-40B4-BE49-F238E27FC236}">
                <a16:creationId xmlns:a16="http://schemas.microsoft.com/office/drawing/2014/main" id="{4EBF0E21-1336-4FA1-882F-B8DA9FA398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85" r="23617"/>
          <a:stretch/>
        </p:blipFill>
        <p:spPr bwMode="auto">
          <a:xfrm>
            <a:off x="4971045" y="1970444"/>
            <a:ext cx="2249905" cy="22204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882C36C-73F2-4250-AEEA-A6F254627693}"/>
              </a:ext>
            </a:extLst>
          </p:cNvPr>
          <p:cNvSpPr/>
          <p:nvPr/>
        </p:nvSpPr>
        <p:spPr>
          <a:xfrm>
            <a:off x="4542784" y="4470078"/>
            <a:ext cx="3106428"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Event Grid</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87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92634F-D212-4643-B949-B7AD9FC001B8}"/>
              </a:ext>
            </a:extLst>
          </p:cNvPr>
          <p:cNvSpPr txBox="1"/>
          <p:nvPr/>
        </p:nvSpPr>
        <p:spPr>
          <a:xfrm>
            <a:off x="3653049" y="365526"/>
            <a:ext cx="5737693" cy="646331"/>
          </a:xfrm>
          <a:prstGeom prst="rect">
            <a:avLst/>
          </a:prstGeom>
          <a:noFill/>
        </p:spPr>
        <p:txBody>
          <a:bodyPr wrap="square" rtlCol="0">
            <a:spAutoFit/>
          </a:bodyPr>
          <a:lstStyle/>
          <a:p>
            <a:r>
              <a:rPr lang="en-GB" sz="3600" dirty="0"/>
              <a:t>Need somewhere to store</a:t>
            </a:r>
          </a:p>
        </p:txBody>
      </p:sp>
      <p:sp>
        <p:nvSpPr>
          <p:cNvPr id="4" name="Rectangle 3">
            <a:extLst>
              <a:ext uri="{FF2B5EF4-FFF2-40B4-BE49-F238E27FC236}">
                <a16:creationId xmlns:a16="http://schemas.microsoft.com/office/drawing/2014/main" id="{CD4F8491-EE5A-48A4-BE6F-0C6D73267191}"/>
              </a:ext>
            </a:extLst>
          </p:cNvPr>
          <p:cNvSpPr/>
          <p:nvPr/>
        </p:nvSpPr>
        <p:spPr>
          <a:xfrm>
            <a:off x="3742829" y="5569144"/>
            <a:ext cx="470635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Storage account</a:t>
            </a:r>
          </a:p>
        </p:txBody>
      </p:sp>
      <p:grpSp>
        <p:nvGrpSpPr>
          <p:cNvPr id="5" name="Group 4">
            <a:extLst>
              <a:ext uri="{FF2B5EF4-FFF2-40B4-BE49-F238E27FC236}">
                <a16:creationId xmlns:a16="http://schemas.microsoft.com/office/drawing/2014/main" id="{D04AF721-52DB-4EC6-8223-BA8DE7D7FCDF}"/>
              </a:ext>
            </a:extLst>
          </p:cNvPr>
          <p:cNvGrpSpPr/>
          <p:nvPr/>
        </p:nvGrpSpPr>
        <p:grpSpPr>
          <a:xfrm>
            <a:off x="4815518" y="1161581"/>
            <a:ext cx="2560962" cy="4407563"/>
            <a:chOff x="4815518" y="1161581"/>
            <a:chExt cx="2560962" cy="4407563"/>
          </a:xfrm>
        </p:grpSpPr>
        <p:pic>
          <p:nvPicPr>
            <p:cNvPr id="6" name="Picture 5">
              <a:extLst>
                <a:ext uri="{FF2B5EF4-FFF2-40B4-BE49-F238E27FC236}">
                  <a16:creationId xmlns:a16="http://schemas.microsoft.com/office/drawing/2014/main" id="{2128F7C0-FFF4-4B69-9F94-92A89EE7C066}"/>
                </a:ext>
              </a:extLst>
            </p:cNvPr>
            <p:cNvPicPr>
              <a:picLocks noChangeAspect="1"/>
            </p:cNvPicPr>
            <p:nvPr/>
          </p:nvPicPr>
          <p:blipFill>
            <a:blip r:embed="rId3"/>
            <a:stretch>
              <a:fillRect/>
            </a:stretch>
          </p:blipFill>
          <p:spPr>
            <a:xfrm>
              <a:off x="4815518" y="1161581"/>
              <a:ext cx="2560962" cy="4407563"/>
            </a:xfrm>
            <a:prstGeom prst="rect">
              <a:avLst/>
            </a:prstGeom>
          </p:spPr>
        </p:pic>
        <p:grpSp>
          <p:nvGrpSpPr>
            <p:cNvPr id="2" name="Group 1">
              <a:extLst>
                <a:ext uri="{FF2B5EF4-FFF2-40B4-BE49-F238E27FC236}">
                  <a16:creationId xmlns:a16="http://schemas.microsoft.com/office/drawing/2014/main" id="{A8424609-6CE9-4A42-A877-176DE3C260A6}"/>
                </a:ext>
              </a:extLst>
            </p:cNvPr>
            <p:cNvGrpSpPr/>
            <p:nvPr/>
          </p:nvGrpSpPr>
          <p:grpSpPr>
            <a:xfrm>
              <a:off x="4977979" y="4099145"/>
              <a:ext cx="2236040" cy="556358"/>
              <a:chOff x="3629773" y="3994817"/>
              <a:chExt cx="2918656" cy="726202"/>
            </a:xfrm>
          </p:grpSpPr>
          <p:sp>
            <p:nvSpPr>
              <p:cNvPr id="7" name="Rectangle 6">
                <a:extLst>
                  <a:ext uri="{FF2B5EF4-FFF2-40B4-BE49-F238E27FC236}">
                    <a16:creationId xmlns:a16="http://schemas.microsoft.com/office/drawing/2014/main" id="{DA922667-83CA-4309-BCCE-1F4D1E47AB8A}"/>
                  </a:ext>
                </a:extLst>
              </p:cNvPr>
              <p:cNvSpPr/>
              <p:nvPr/>
            </p:nvSpPr>
            <p:spPr>
              <a:xfrm>
                <a:off x="3629773" y="3994817"/>
                <a:ext cx="2918656" cy="72620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tlCol="0" anchor="ctr"/>
              <a:lstStyle/>
              <a:p>
                <a:r>
                  <a:rPr lang="en-GB" dirty="0"/>
                  <a:t>Blob</a:t>
                </a:r>
              </a:p>
            </p:txBody>
          </p:sp>
          <p:pic>
            <p:nvPicPr>
              <p:cNvPr id="8" name="Picture 7">
                <a:extLst>
                  <a:ext uri="{FF2B5EF4-FFF2-40B4-BE49-F238E27FC236}">
                    <a16:creationId xmlns:a16="http://schemas.microsoft.com/office/drawing/2014/main" id="{76E69DB4-43C0-4D5D-B2D6-82704E55DD3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13" b="96887" l="1987" r="97682">
                            <a14:foregroundMark x1="13907" y1="32685" x2="23179" y2="17899"/>
                            <a14:foregroundMark x1="25497" y1="14397" x2="41391" y2="5058"/>
                            <a14:foregroundMark x1="41391" y1="5058" x2="57947" y2="3113"/>
                            <a14:foregroundMark x1="57947" y1="3113" x2="72517" y2="14008"/>
                            <a14:foregroundMark x1="72517" y1="14008" x2="73179" y2="14786"/>
                            <a14:foregroundMark x1="13576" y1="35409" x2="2980" y2="79377"/>
                            <a14:foregroundMark x1="77483" y1="20233" x2="96689" y2="60311"/>
                            <a14:foregroundMark x1="84106" y1="31907" x2="87748" y2="40467"/>
                            <a14:foregroundMark x1="32781" y1="88327" x2="71523" y2="80156"/>
                            <a14:foregroundMark x1="71523" y1="80156" x2="72185" y2="79377"/>
                            <a14:foregroundMark x1="1987" y1="73541" x2="6623" y2="56420"/>
                            <a14:foregroundMark x1="13907" y1="89494" x2="48013" y2="96109"/>
                            <a14:foregroundMark x1="48013" y1="96109" x2="82781" y2="91440"/>
                            <a14:foregroundMark x1="82781" y1="91440" x2="90397" y2="86381"/>
                            <a14:foregroundMark x1="88079" y1="90272" x2="97351" y2="73541"/>
                            <a14:foregroundMark x1="97351" y1="73541" x2="97020" y2="70039"/>
                            <a14:foregroundMark x1="92715" y1="86770" x2="96026" y2="82490"/>
                            <a14:foregroundMark x1="5629" y1="84825" x2="27152" y2="94553"/>
                            <a14:foregroundMark x1="36093" y1="97276" x2="48013" y2="97276"/>
                            <a14:foregroundMark x1="60596" y1="96498" x2="67219" y2="94942"/>
                            <a14:foregroundMark x1="56623" y1="55642" x2="57947" y2="62646"/>
                            <a14:foregroundMark x1="75828" y1="53307" x2="80132" y2="62646"/>
                            <a14:foregroundMark x1="97682" y1="65370" x2="97682" y2="67704"/>
                            <a14:backgroundMark x1="5960" y1="21401" x2="20530" y2="7393"/>
                            <a14:backgroundMark x1="84106" y1="6615" x2="96689" y2="21790"/>
                            <a14:backgroundMark x1="96689" y1="21790" x2="96689" y2="24514"/>
                            <a14:backgroundMark x1="92715" y1="94942" x2="98344" y2="90272"/>
                            <a14:backgroundMark x1="4636" y1="93385" x2="10596" y2="96498"/>
                          </a14:backgroundRemoval>
                        </a14:imgEffect>
                      </a14:imgLayer>
                    </a14:imgProps>
                  </a:ext>
                </a:extLst>
              </a:blip>
              <a:stretch>
                <a:fillRect/>
              </a:stretch>
            </p:blipFill>
            <p:spPr>
              <a:xfrm>
                <a:off x="5884158" y="4084640"/>
                <a:ext cx="389154" cy="445766"/>
              </a:xfrm>
              <a:prstGeom prst="rect">
                <a:avLst/>
              </a:prstGeom>
            </p:spPr>
          </p:pic>
        </p:grpSp>
      </p:grpSp>
      <p:grpSp>
        <p:nvGrpSpPr>
          <p:cNvPr id="11" name="Group 10">
            <a:extLst>
              <a:ext uri="{FF2B5EF4-FFF2-40B4-BE49-F238E27FC236}">
                <a16:creationId xmlns:a16="http://schemas.microsoft.com/office/drawing/2014/main" id="{38D88746-9FAE-48D5-8381-D989FAAFF819}"/>
              </a:ext>
            </a:extLst>
          </p:cNvPr>
          <p:cNvGrpSpPr/>
          <p:nvPr/>
        </p:nvGrpSpPr>
        <p:grpSpPr>
          <a:xfrm>
            <a:off x="4977979" y="2619995"/>
            <a:ext cx="2236040" cy="556357"/>
            <a:chOff x="6038683" y="3225516"/>
            <a:chExt cx="2599803" cy="554087"/>
          </a:xfrm>
        </p:grpSpPr>
        <p:sp>
          <p:nvSpPr>
            <p:cNvPr id="12" name="Rectangle 11">
              <a:extLst>
                <a:ext uri="{FF2B5EF4-FFF2-40B4-BE49-F238E27FC236}">
                  <a16:creationId xmlns:a16="http://schemas.microsoft.com/office/drawing/2014/main" id="{BB77DAE5-2F0C-4769-8D32-C67741C3DDA9}"/>
                </a:ext>
              </a:extLst>
            </p:cNvPr>
            <p:cNvSpPr/>
            <p:nvPr/>
          </p:nvSpPr>
          <p:spPr>
            <a:xfrm>
              <a:off x="6038683" y="3225516"/>
              <a:ext cx="2599803" cy="55408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Ins="360000" rtlCol="0" anchor="ctr"/>
            <a:lstStyle/>
            <a:p>
              <a:r>
                <a:rPr lang="en-GB" dirty="0"/>
                <a:t>Table</a:t>
              </a:r>
            </a:p>
          </p:txBody>
        </p:sp>
        <p:pic>
          <p:nvPicPr>
            <p:cNvPr id="13" name="Picture 12">
              <a:extLst>
                <a:ext uri="{FF2B5EF4-FFF2-40B4-BE49-F238E27FC236}">
                  <a16:creationId xmlns:a16="http://schemas.microsoft.com/office/drawing/2014/main" id="{52E9E4C2-6082-426F-B8FD-7CF16042A77B}"/>
                </a:ext>
              </a:extLst>
            </p:cNvPr>
            <p:cNvPicPr>
              <a:picLocks noChangeAspect="1"/>
            </p:cNvPicPr>
            <p:nvPr/>
          </p:nvPicPr>
          <p:blipFill>
            <a:blip r:embed="rId6"/>
            <a:stretch>
              <a:fillRect/>
            </a:stretch>
          </p:blipFill>
          <p:spPr>
            <a:xfrm>
              <a:off x="7984294" y="3272588"/>
              <a:ext cx="471621" cy="433546"/>
            </a:xfrm>
            <a:prstGeom prst="rect">
              <a:avLst/>
            </a:prstGeom>
          </p:spPr>
        </p:pic>
      </p:grpSp>
      <p:pic>
        <p:nvPicPr>
          <p:cNvPr id="14" name="Picture 13" descr="Image result for azure webapp">
            <a:extLst>
              <a:ext uri="{FF2B5EF4-FFF2-40B4-BE49-F238E27FC236}">
                <a16:creationId xmlns:a16="http://schemas.microsoft.com/office/drawing/2014/main" id="{43ED1F5B-99BA-4BF8-96C2-F9DC1EBD05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9169" y="2668679"/>
            <a:ext cx="1986826" cy="1986824"/>
          </a:xfrm>
          <a:prstGeom prst="rect">
            <a:avLst/>
          </a:prstGeom>
          <a:noFill/>
          <a:extLst>
            <a:ext uri="{909E8E84-426E-40DD-AFC4-6F175D3DCCD1}">
              <a14:hiddenFill xmlns:a14="http://schemas.microsoft.com/office/drawing/2010/main">
                <a:solidFill>
                  <a:srgbClr val="FFFFFF"/>
                </a:solidFill>
              </a14:hiddenFill>
            </a:ext>
          </a:extLst>
        </p:spPr>
      </p:pic>
      <p:sp>
        <p:nvSpPr>
          <p:cNvPr id="21" name="Freeform: Shape 20">
            <a:extLst>
              <a:ext uri="{FF2B5EF4-FFF2-40B4-BE49-F238E27FC236}">
                <a16:creationId xmlns:a16="http://schemas.microsoft.com/office/drawing/2014/main" id="{73D983F1-88CF-42F4-8241-14BB28B15A4A}"/>
              </a:ext>
            </a:extLst>
          </p:cNvPr>
          <p:cNvSpPr/>
          <p:nvPr/>
        </p:nvSpPr>
        <p:spPr>
          <a:xfrm>
            <a:off x="7402286" y="1330881"/>
            <a:ext cx="5471885" cy="2007405"/>
          </a:xfrm>
          <a:custGeom>
            <a:avLst/>
            <a:gdLst>
              <a:gd name="connsiteX0" fmla="*/ 5471885 w 5471885"/>
              <a:gd name="connsiteY0" fmla="*/ 2007405 h 2007405"/>
              <a:gd name="connsiteX1" fmla="*/ 3512457 w 5471885"/>
              <a:gd name="connsiteY1" fmla="*/ 4433 h 2007405"/>
              <a:gd name="connsiteX2" fmla="*/ 0 w 5471885"/>
              <a:gd name="connsiteY2" fmla="*/ 1426833 h 2007405"/>
              <a:gd name="connsiteX3" fmla="*/ 0 w 5471885"/>
              <a:gd name="connsiteY3" fmla="*/ 1426833 h 2007405"/>
            </a:gdLst>
            <a:ahLst/>
            <a:cxnLst>
              <a:cxn ang="0">
                <a:pos x="connsiteX0" y="connsiteY0"/>
              </a:cxn>
              <a:cxn ang="0">
                <a:pos x="connsiteX1" y="connsiteY1"/>
              </a:cxn>
              <a:cxn ang="0">
                <a:pos x="connsiteX2" y="connsiteY2"/>
              </a:cxn>
              <a:cxn ang="0">
                <a:pos x="connsiteX3" y="connsiteY3"/>
              </a:cxn>
            </a:cxnLst>
            <a:rect l="l" t="t" r="r" b="b"/>
            <a:pathLst>
              <a:path w="5471885" h="2007405">
                <a:moveTo>
                  <a:pt x="5471885" y="2007405"/>
                </a:moveTo>
                <a:cubicBezTo>
                  <a:pt x="4948161" y="1054300"/>
                  <a:pt x="4424438" y="101195"/>
                  <a:pt x="3512457" y="4433"/>
                </a:cubicBezTo>
                <a:cubicBezTo>
                  <a:pt x="2600476" y="-92329"/>
                  <a:pt x="0" y="1426833"/>
                  <a:pt x="0" y="1426833"/>
                </a:cubicBezTo>
                <a:lnTo>
                  <a:pt x="0" y="1426833"/>
                </a:lnTo>
              </a:path>
            </a:pathLst>
          </a:custGeom>
          <a:noFill/>
          <a:ln w="762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Freeform: Shape 21">
            <a:extLst>
              <a:ext uri="{FF2B5EF4-FFF2-40B4-BE49-F238E27FC236}">
                <a16:creationId xmlns:a16="http://schemas.microsoft.com/office/drawing/2014/main" id="{28F50DA7-0959-433C-883C-F9B3D00DA6EF}"/>
              </a:ext>
            </a:extLst>
          </p:cNvPr>
          <p:cNvSpPr/>
          <p:nvPr/>
        </p:nvSpPr>
        <p:spPr>
          <a:xfrm>
            <a:off x="10435995" y="2172649"/>
            <a:ext cx="5471885" cy="2007405"/>
          </a:xfrm>
          <a:custGeom>
            <a:avLst/>
            <a:gdLst>
              <a:gd name="connsiteX0" fmla="*/ 5471885 w 5471885"/>
              <a:gd name="connsiteY0" fmla="*/ 2007405 h 2007405"/>
              <a:gd name="connsiteX1" fmla="*/ 3512457 w 5471885"/>
              <a:gd name="connsiteY1" fmla="*/ 4433 h 2007405"/>
              <a:gd name="connsiteX2" fmla="*/ 0 w 5471885"/>
              <a:gd name="connsiteY2" fmla="*/ 1426833 h 2007405"/>
              <a:gd name="connsiteX3" fmla="*/ 0 w 5471885"/>
              <a:gd name="connsiteY3" fmla="*/ 1426833 h 2007405"/>
            </a:gdLst>
            <a:ahLst/>
            <a:cxnLst>
              <a:cxn ang="0">
                <a:pos x="connsiteX0" y="connsiteY0"/>
              </a:cxn>
              <a:cxn ang="0">
                <a:pos x="connsiteX1" y="connsiteY1"/>
              </a:cxn>
              <a:cxn ang="0">
                <a:pos x="connsiteX2" y="connsiteY2"/>
              </a:cxn>
              <a:cxn ang="0">
                <a:pos x="connsiteX3" y="connsiteY3"/>
              </a:cxn>
            </a:cxnLst>
            <a:rect l="l" t="t" r="r" b="b"/>
            <a:pathLst>
              <a:path w="5471885" h="2007405">
                <a:moveTo>
                  <a:pt x="5471885" y="2007405"/>
                </a:moveTo>
                <a:cubicBezTo>
                  <a:pt x="4948161" y="1054300"/>
                  <a:pt x="4424438" y="101195"/>
                  <a:pt x="3512457" y="4433"/>
                </a:cubicBezTo>
                <a:cubicBezTo>
                  <a:pt x="2600476" y="-92329"/>
                  <a:pt x="0" y="1426833"/>
                  <a:pt x="0" y="1426833"/>
                </a:cubicBezTo>
                <a:lnTo>
                  <a:pt x="0" y="1426833"/>
                </a:lnTo>
              </a:path>
            </a:pathLst>
          </a:custGeom>
          <a:noFill/>
          <a:ln w="762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Left 22">
            <a:extLst>
              <a:ext uri="{FF2B5EF4-FFF2-40B4-BE49-F238E27FC236}">
                <a16:creationId xmlns:a16="http://schemas.microsoft.com/office/drawing/2014/main" id="{B17358E2-58E8-406F-A1CE-7125586C83B7}"/>
              </a:ext>
            </a:extLst>
          </p:cNvPr>
          <p:cNvSpPr/>
          <p:nvPr/>
        </p:nvSpPr>
        <p:spPr>
          <a:xfrm>
            <a:off x="7538941" y="3519715"/>
            <a:ext cx="676145" cy="13759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rrow: Left 23">
            <a:extLst>
              <a:ext uri="{FF2B5EF4-FFF2-40B4-BE49-F238E27FC236}">
                <a16:creationId xmlns:a16="http://schemas.microsoft.com/office/drawing/2014/main" id="{F610D433-E58C-47B8-A06B-F014366D5F7F}"/>
              </a:ext>
            </a:extLst>
          </p:cNvPr>
          <p:cNvSpPr/>
          <p:nvPr/>
        </p:nvSpPr>
        <p:spPr>
          <a:xfrm flipH="1">
            <a:off x="7538940" y="3804726"/>
            <a:ext cx="676145" cy="13759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0865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9" presetClass="emph" presetSubtype="0" grpId="1" nodeType="withEffect">
                                  <p:stCondLst>
                                    <p:cond delay="0"/>
                                  </p:stCondLst>
                                  <p:childTnLst>
                                    <p:set>
                                      <p:cBhvr>
                                        <p:cTn id="27" dur="indefinite"/>
                                        <p:tgtEl>
                                          <p:spTgt spid="21"/>
                                        </p:tgtEl>
                                        <p:attrNameLst>
                                          <p:attrName>style.opacity</p:attrName>
                                        </p:attrNameLst>
                                      </p:cBhvr>
                                      <p:to>
                                        <p:strVal val="0.5"/>
                                      </p:to>
                                    </p:set>
                                    <p:animEffect filter="image" prLst="opacity: 0.5">
                                      <p:cBhvr rctx="IE">
                                        <p:cTn id="28" dur="indefinite"/>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right)">
                                      <p:cBhvr>
                                        <p:cTn id="33" dur="500"/>
                                        <p:tgtEl>
                                          <p:spTgt spid="22"/>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animBg="1"/>
      <p:bldP spid="21" grpId="1" animBg="1"/>
      <p:bldP spid="22" grpId="0" animBg="1"/>
      <p:bldP spid="23" grpId="0" animBg="1"/>
      <p:bldP spid="2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536DE-CB1A-4DD0-BA86-A92198D4D646}"/>
              </a:ext>
            </a:extLst>
          </p:cNvPr>
          <p:cNvSpPr>
            <a:spLocks noGrp="1"/>
          </p:cNvSpPr>
          <p:nvPr>
            <p:ph type="title"/>
          </p:nvPr>
        </p:nvSpPr>
        <p:spPr/>
        <p:txBody>
          <a:bodyPr/>
          <a:lstStyle/>
          <a:p>
            <a:r>
              <a:rPr lang="en-GB" dirty="0"/>
              <a:t>Done!</a:t>
            </a:r>
          </a:p>
        </p:txBody>
      </p:sp>
      <p:sp>
        <p:nvSpPr>
          <p:cNvPr id="3" name="Title 1">
            <a:extLst>
              <a:ext uri="{FF2B5EF4-FFF2-40B4-BE49-F238E27FC236}">
                <a16:creationId xmlns:a16="http://schemas.microsoft.com/office/drawing/2014/main" id="{8E1D33E8-CAEA-4103-9E5D-1776A005B022}"/>
              </a:ext>
            </a:extLst>
          </p:cNvPr>
          <p:cNvSpPr txBox="1">
            <a:spLocks/>
          </p:cNvSpPr>
          <p:nvPr/>
        </p:nvSpPr>
        <p:spPr>
          <a:xfrm>
            <a:off x="2625046" y="1453697"/>
            <a:ext cx="260009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But…..</a:t>
            </a:r>
          </a:p>
        </p:txBody>
      </p:sp>
      <p:sp>
        <p:nvSpPr>
          <p:cNvPr id="4" name="Title 1">
            <a:extLst>
              <a:ext uri="{FF2B5EF4-FFF2-40B4-BE49-F238E27FC236}">
                <a16:creationId xmlns:a16="http://schemas.microsoft.com/office/drawing/2014/main" id="{53983A26-8C85-4D0C-8D10-45159246B730}"/>
              </a:ext>
            </a:extLst>
          </p:cNvPr>
          <p:cNvSpPr txBox="1">
            <a:spLocks/>
          </p:cNvSpPr>
          <p:nvPr/>
        </p:nvSpPr>
        <p:spPr>
          <a:xfrm>
            <a:off x="3925094" y="2753178"/>
            <a:ext cx="32594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It’s too slow…</a:t>
            </a:r>
          </a:p>
        </p:txBody>
      </p:sp>
    </p:spTree>
    <p:extLst>
      <p:ext uri="{BB962C8B-B14F-4D97-AF65-F5344CB8AC3E}">
        <p14:creationId xmlns:p14="http://schemas.microsoft.com/office/powerpoint/2010/main" val="1813219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92634F-D212-4643-B949-B7AD9FC001B8}"/>
              </a:ext>
            </a:extLst>
          </p:cNvPr>
          <p:cNvSpPr txBox="1"/>
          <p:nvPr/>
        </p:nvSpPr>
        <p:spPr>
          <a:xfrm>
            <a:off x="2764972" y="278509"/>
            <a:ext cx="7373256" cy="646331"/>
          </a:xfrm>
          <a:prstGeom prst="rect">
            <a:avLst/>
          </a:prstGeom>
          <a:noFill/>
        </p:spPr>
        <p:txBody>
          <a:bodyPr wrap="square" rtlCol="0">
            <a:spAutoFit/>
          </a:bodyPr>
          <a:lstStyle/>
          <a:p>
            <a:r>
              <a:rPr lang="en-GB" sz="3600" dirty="0"/>
              <a:t>Need more performance from storage</a:t>
            </a:r>
          </a:p>
        </p:txBody>
      </p:sp>
      <p:sp>
        <p:nvSpPr>
          <p:cNvPr id="4" name="Rectangle 3">
            <a:extLst>
              <a:ext uri="{FF2B5EF4-FFF2-40B4-BE49-F238E27FC236}">
                <a16:creationId xmlns:a16="http://schemas.microsoft.com/office/drawing/2014/main" id="{CD4F8491-EE5A-48A4-BE6F-0C6D73267191}"/>
              </a:ext>
            </a:extLst>
          </p:cNvPr>
          <p:cNvSpPr/>
          <p:nvPr/>
        </p:nvSpPr>
        <p:spPr>
          <a:xfrm>
            <a:off x="411795" y="5656161"/>
            <a:ext cx="470635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Storage account</a:t>
            </a:r>
          </a:p>
        </p:txBody>
      </p:sp>
      <p:grpSp>
        <p:nvGrpSpPr>
          <p:cNvPr id="5" name="Group 4">
            <a:extLst>
              <a:ext uri="{FF2B5EF4-FFF2-40B4-BE49-F238E27FC236}">
                <a16:creationId xmlns:a16="http://schemas.microsoft.com/office/drawing/2014/main" id="{D04AF721-52DB-4EC6-8223-BA8DE7D7FCDF}"/>
              </a:ext>
            </a:extLst>
          </p:cNvPr>
          <p:cNvGrpSpPr/>
          <p:nvPr/>
        </p:nvGrpSpPr>
        <p:grpSpPr>
          <a:xfrm>
            <a:off x="1484484" y="1248598"/>
            <a:ext cx="2560962" cy="4407563"/>
            <a:chOff x="4815518" y="1161581"/>
            <a:chExt cx="2560962" cy="4407563"/>
          </a:xfrm>
        </p:grpSpPr>
        <p:pic>
          <p:nvPicPr>
            <p:cNvPr id="6" name="Picture 5">
              <a:extLst>
                <a:ext uri="{FF2B5EF4-FFF2-40B4-BE49-F238E27FC236}">
                  <a16:creationId xmlns:a16="http://schemas.microsoft.com/office/drawing/2014/main" id="{2128F7C0-FFF4-4B69-9F94-92A89EE7C066}"/>
                </a:ext>
              </a:extLst>
            </p:cNvPr>
            <p:cNvPicPr>
              <a:picLocks noChangeAspect="1"/>
            </p:cNvPicPr>
            <p:nvPr/>
          </p:nvPicPr>
          <p:blipFill>
            <a:blip r:embed="rId3"/>
            <a:stretch>
              <a:fillRect/>
            </a:stretch>
          </p:blipFill>
          <p:spPr>
            <a:xfrm>
              <a:off x="4815518" y="1161581"/>
              <a:ext cx="2560962" cy="4407563"/>
            </a:xfrm>
            <a:prstGeom prst="rect">
              <a:avLst/>
            </a:prstGeom>
          </p:spPr>
        </p:pic>
        <p:grpSp>
          <p:nvGrpSpPr>
            <p:cNvPr id="2" name="Group 1">
              <a:extLst>
                <a:ext uri="{FF2B5EF4-FFF2-40B4-BE49-F238E27FC236}">
                  <a16:creationId xmlns:a16="http://schemas.microsoft.com/office/drawing/2014/main" id="{A8424609-6CE9-4A42-A877-176DE3C260A6}"/>
                </a:ext>
              </a:extLst>
            </p:cNvPr>
            <p:cNvGrpSpPr/>
            <p:nvPr/>
          </p:nvGrpSpPr>
          <p:grpSpPr>
            <a:xfrm>
              <a:off x="4977979" y="4099145"/>
              <a:ext cx="2236040" cy="556358"/>
              <a:chOff x="3629773" y="3994817"/>
              <a:chExt cx="2918656" cy="726202"/>
            </a:xfrm>
          </p:grpSpPr>
          <p:sp>
            <p:nvSpPr>
              <p:cNvPr id="7" name="Rectangle 6">
                <a:extLst>
                  <a:ext uri="{FF2B5EF4-FFF2-40B4-BE49-F238E27FC236}">
                    <a16:creationId xmlns:a16="http://schemas.microsoft.com/office/drawing/2014/main" id="{DA922667-83CA-4309-BCCE-1F4D1E47AB8A}"/>
                  </a:ext>
                </a:extLst>
              </p:cNvPr>
              <p:cNvSpPr/>
              <p:nvPr/>
            </p:nvSpPr>
            <p:spPr>
              <a:xfrm>
                <a:off x="3629773" y="3994817"/>
                <a:ext cx="2918656" cy="72620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tlCol="0" anchor="ctr"/>
              <a:lstStyle/>
              <a:p>
                <a:r>
                  <a:rPr lang="en-GB" dirty="0"/>
                  <a:t>Blob</a:t>
                </a:r>
              </a:p>
            </p:txBody>
          </p:sp>
          <p:pic>
            <p:nvPicPr>
              <p:cNvPr id="8" name="Picture 7">
                <a:extLst>
                  <a:ext uri="{FF2B5EF4-FFF2-40B4-BE49-F238E27FC236}">
                    <a16:creationId xmlns:a16="http://schemas.microsoft.com/office/drawing/2014/main" id="{76E69DB4-43C0-4D5D-B2D6-82704E55DD3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13" b="96887" l="1987" r="97682">
                            <a14:foregroundMark x1="13907" y1="32685" x2="23179" y2="17899"/>
                            <a14:foregroundMark x1="25497" y1="14397" x2="41391" y2="5058"/>
                            <a14:foregroundMark x1="41391" y1="5058" x2="57947" y2="3113"/>
                            <a14:foregroundMark x1="57947" y1="3113" x2="72517" y2="14008"/>
                            <a14:foregroundMark x1="72517" y1="14008" x2="73179" y2="14786"/>
                            <a14:foregroundMark x1="13576" y1="35409" x2="2980" y2="79377"/>
                            <a14:foregroundMark x1="77483" y1="20233" x2="96689" y2="60311"/>
                            <a14:foregroundMark x1="84106" y1="31907" x2="87748" y2="40467"/>
                            <a14:foregroundMark x1="32781" y1="88327" x2="71523" y2="80156"/>
                            <a14:foregroundMark x1="71523" y1="80156" x2="72185" y2="79377"/>
                            <a14:foregroundMark x1="1987" y1="73541" x2="6623" y2="56420"/>
                            <a14:foregroundMark x1="13907" y1="89494" x2="48013" y2="96109"/>
                            <a14:foregroundMark x1="48013" y1="96109" x2="82781" y2="91440"/>
                            <a14:foregroundMark x1="82781" y1="91440" x2="90397" y2="86381"/>
                            <a14:foregroundMark x1="88079" y1="90272" x2="97351" y2="73541"/>
                            <a14:foregroundMark x1="97351" y1="73541" x2="97020" y2="70039"/>
                            <a14:foregroundMark x1="92715" y1="86770" x2="96026" y2="82490"/>
                            <a14:foregroundMark x1="5629" y1="84825" x2="27152" y2="94553"/>
                            <a14:foregroundMark x1="36093" y1="97276" x2="48013" y2="97276"/>
                            <a14:foregroundMark x1="60596" y1="96498" x2="67219" y2="94942"/>
                            <a14:foregroundMark x1="56623" y1="55642" x2="57947" y2="62646"/>
                            <a14:foregroundMark x1="75828" y1="53307" x2="80132" y2="62646"/>
                            <a14:foregroundMark x1="97682" y1="65370" x2="97682" y2="67704"/>
                            <a14:backgroundMark x1="5960" y1="21401" x2="20530" y2="7393"/>
                            <a14:backgroundMark x1="84106" y1="6615" x2="96689" y2="21790"/>
                            <a14:backgroundMark x1="96689" y1="21790" x2="96689" y2="24514"/>
                            <a14:backgroundMark x1="92715" y1="94942" x2="98344" y2="90272"/>
                            <a14:backgroundMark x1="4636" y1="93385" x2="10596" y2="96498"/>
                          </a14:backgroundRemoval>
                        </a14:imgEffect>
                      </a14:imgLayer>
                    </a14:imgProps>
                  </a:ext>
                </a:extLst>
              </a:blip>
              <a:stretch>
                <a:fillRect/>
              </a:stretch>
            </p:blipFill>
            <p:spPr>
              <a:xfrm>
                <a:off x="5884158" y="4084640"/>
                <a:ext cx="389154" cy="445766"/>
              </a:xfrm>
              <a:prstGeom prst="rect">
                <a:avLst/>
              </a:prstGeom>
            </p:spPr>
          </p:pic>
        </p:grpSp>
      </p:grpSp>
      <p:grpSp>
        <p:nvGrpSpPr>
          <p:cNvPr id="11" name="Group 10">
            <a:extLst>
              <a:ext uri="{FF2B5EF4-FFF2-40B4-BE49-F238E27FC236}">
                <a16:creationId xmlns:a16="http://schemas.microsoft.com/office/drawing/2014/main" id="{38D88746-9FAE-48D5-8381-D989FAAFF819}"/>
              </a:ext>
            </a:extLst>
          </p:cNvPr>
          <p:cNvGrpSpPr/>
          <p:nvPr/>
        </p:nvGrpSpPr>
        <p:grpSpPr>
          <a:xfrm>
            <a:off x="1646945" y="2707012"/>
            <a:ext cx="2236040" cy="556357"/>
            <a:chOff x="6038683" y="3225516"/>
            <a:chExt cx="2599803" cy="554087"/>
          </a:xfrm>
        </p:grpSpPr>
        <p:sp>
          <p:nvSpPr>
            <p:cNvPr id="12" name="Rectangle 11">
              <a:extLst>
                <a:ext uri="{FF2B5EF4-FFF2-40B4-BE49-F238E27FC236}">
                  <a16:creationId xmlns:a16="http://schemas.microsoft.com/office/drawing/2014/main" id="{BB77DAE5-2F0C-4769-8D32-C67741C3DDA9}"/>
                </a:ext>
              </a:extLst>
            </p:cNvPr>
            <p:cNvSpPr/>
            <p:nvPr/>
          </p:nvSpPr>
          <p:spPr>
            <a:xfrm>
              <a:off x="6038683" y="3225516"/>
              <a:ext cx="2599803" cy="55408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Ins="360000" rtlCol="0" anchor="ctr"/>
            <a:lstStyle/>
            <a:p>
              <a:r>
                <a:rPr lang="en-GB" dirty="0"/>
                <a:t>Table</a:t>
              </a:r>
            </a:p>
          </p:txBody>
        </p:sp>
        <p:pic>
          <p:nvPicPr>
            <p:cNvPr id="13" name="Picture 12">
              <a:extLst>
                <a:ext uri="{FF2B5EF4-FFF2-40B4-BE49-F238E27FC236}">
                  <a16:creationId xmlns:a16="http://schemas.microsoft.com/office/drawing/2014/main" id="{52E9E4C2-6082-426F-B8FD-7CF16042A77B}"/>
                </a:ext>
              </a:extLst>
            </p:cNvPr>
            <p:cNvPicPr>
              <a:picLocks noChangeAspect="1"/>
            </p:cNvPicPr>
            <p:nvPr/>
          </p:nvPicPr>
          <p:blipFill>
            <a:blip r:embed="rId6"/>
            <a:stretch>
              <a:fillRect/>
            </a:stretch>
          </p:blipFill>
          <p:spPr>
            <a:xfrm>
              <a:off x="7984294" y="3272588"/>
              <a:ext cx="471621" cy="433546"/>
            </a:xfrm>
            <a:prstGeom prst="rect">
              <a:avLst/>
            </a:prstGeom>
          </p:spPr>
        </p:pic>
      </p:grpSp>
      <p:sp>
        <p:nvSpPr>
          <p:cNvPr id="17" name="Rectangle 16">
            <a:extLst>
              <a:ext uri="{FF2B5EF4-FFF2-40B4-BE49-F238E27FC236}">
                <a16:creationId xmlns:a16="http://schemas.microsoft.com/office/drawing/2014/main" id="{3FFE21A4-19F1-4DF6-A7DE-435ED74703CD}"/>
              </a:ext>
            </a:extLst>
          </p:cNvPr>
          <p:cNvSpPr/>
          <p:nvPr/>
        </p:nvSpPr>
        <p:spPr>
          <a:xfrm>
            <a:off x="7133079" y="5497151"/>
            <a:ext cx="333937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Cosmos DB</a:t>
            </a:r>
          </a:p>
        </p:txBody>
      </p:sp>
      <p:pic>
        <p:nvPicPr>
          <p:cNvPr id="18" name="Picture 4" descr="Image result for cosmos db">
            <a:extLst>
              <a:ext uri="{FF2B5EF4-FFF2-40B4-BE49-F238E27FC236}">
                <a16:creationId xmlns:a16="http://schemas.microsoft.com/office/drawing/2014/main" id="{4E24BA38-833F-424E-A0CC-99555880CC1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262" r="19333"/>
          <a:stretch/>
        </p:blipFill>
        <p:spPr bwMode="auto">
          <a:xfrm>
            <a:off x="6451600" y="2085589"/>
            <a:ext cx="2826217" cy="23401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Image result for azure webapp">
            <a:extLst>
              <a:ext uri="{FF2B5EF4-FFF2-40B4-BE49-F238E27FC236}">
                <a16:creationId xmlns:a16="http://schemas.microsoft.com/office/drawing/2014/main" id="{3C26A1F4-4FAA-44CE-A5B5-9B9B28E9FE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72455" y="2912538"/>
            <a:ext cx="1079683" cy="1079682"/>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Shape 19">
            <a:extLst>
              <a:ext uri="{FF2B5EF4-FFF2-40B4-BE49-F238E27FC236}">
                <a16:creationId xmlns:a16="http://schemas.microsoft.com/office/drawing/2014/main" id="{CB97B999-884E-4F2F-B45A-E470E815B05C}"/>
              </a:ext>
            </a:extLst>
          </p:cNvPr>
          <p:cNvSpPr/>
          <p:nvPr/>
        </p:nvSpPr>
        <p:spPr>
          <a:xfrm>
            <a:off x="11683971" y="1908835"/>
            <a:ext cx="4223909" cy="2007405"/>
          </a:xfrm>
          <a:custGeom>
            <a:avLst/>
            <a:gdLst>
              <a:gd name="connsiteX0" fmla="*/ 5471885 w 5471885"/>
              <a:gd name="connsiteY0" fmla="*/ 2007405 h 2007405"/>
              <a:gd name="connsiteX1" fmla="*/ 3512457 w 5471885"/>
              <a:gd name="connsiteY1" fmla="*/ 4433 h 2007405"/>
              <a:gd name="connsiteX2" fmla="*/ 0 w 5471885"/>
              <a:gd name="connsiteY2" fmla="*/ 1426833 h 2007405"/>
              <a:gd name="connsiteX3" fmla="*/ 0 w 5471885"/>
              <a:gd name="connsiteY3" fmla="*/ 1426833 h 2007405"/>
            </a:gdLst>
            <a:ahLst/>
            <a:cxnLst>
              <a:cxn ang="0">
                <a:pos x="connsiteX0" y="connsiteY0"/>
              </a:cxn>
              <a:cxn ang="0">
                <a:pos x="connsiteX1" y="connsiteY1"/>
              </a:cxn>
              <a:cxn ang="0">
                <a:pos x="connsiteX2" y="connsiteY2"/>
              </a:cxn>
              <a:cxn ang="0">
                <a:pos x="connsiteX3" y="connsiteY3"/>
              </a:cxn>
            </a:cxnLst>
            <a:rect l="l" t="t" r="r" b="b"/>
            <a:pathLst>
              <a:path w="5471885" h="2007405">
                <a:moveTo>
                  <a:pt x="5471885" y="2007405"/>
                </a:moveTo>
                <a:cubicBezTo>
                  <a:pt x="4948161" y="1054300"/>
                  <a:pt x="4424438" y="101195"/>
                  <a:pt x="3512457" y="4433"/>
                </a:cubicBezTo>
                <a:cubicBezTo>
                  <a:pt x="2600476" y="-92329"/>
                  <a:pt x="0" y="1426833"/>
                  <a:pt x="0" y="1426833"/>
                </a:cubicBezTo>
                <a:lnTo>
                  <a:pt x="0" y="1426833"/>
                </a:lnTo>
              </a:path>
            </a:pathLst>
          </a:custGeom>
          <a:noFill/>
          <a:ln w="762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Arrow: Left 24">
            <a:extLst>
              <a:ext uri="{FF2B5EF4-FFF2-40B4-BE49-F238E27FC236}">
                <a16:creationId xmlns:a16="http://schemas.microsoft.com/office/drawing/2014/main" id="{87929AC4-E1A7-4B7E-A860-A764FCAE1AC1}"/>
              </a:ext>
            </a:extLst>
          </p:cNvPr>
          <p:cNvSpPr/>
          <p:nvPr/>
        </p:nvSpPr>
        <p:spPr>
          <a:xfrm>
            <a:off x="9664477" y="3230525"/>
            <a:ext cx="676145" cy="13759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Arrow: Left 25">
            <a:extLst>
              <a:ext uri="{FF2B5EF4-FFF2-40B4-BE49-F238E27FC236}">
                <a16:creationId xmlns:a16="http://schemas.microsoft.com/office/drawing/2014/main" id="{D7641894-E148-4B88-9F79-DDF96E58BEE6}"/>
              </a:ext>
            </a:extLst>
          </p:cNvPr>
          <p:cNvSpPr/>
          <p:nvPr/>
        </p:nvSpPr>
        <p:spPr>
          <a:xfrm flipH="1">
            <a:off x="9664476" y="3515536"/>
            <a:ext cx="676145" cy="13759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1794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right)">
                                      <p:cBhvr>
                                        <p:cTn id="34" dur="500"/>
                                        <p:tgtEl>
                                          <p:spTgt spid="2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P spid="20" grpId="0" animBg="1"/>
      <p:bldP spid="25" grpId="0" animBg="1"/>
      <p:bldP spid="2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E2B5C-73F2-48C0-9C59-658C1E79E74D}"/>
              </a:ext>
            </a:extLst>
          </p:cNvPr>
          <p:cNvSpPr>
            <a:spLocks noGrp="1"/>
          </p:cNvSpPr>
          <p:nvPr>
            <p:ph type="title"/>
          </p:nvPr>
        </p:nvSpPr>
        <p:spPr/>
        <p:txBody>
          <a:bodyPr/>
          <a:lstStyle/>
          <a:p>
            <a:r>
              <a:rPr lang="en-GB" dirty="0"/>
              <a:t>Breaking News!!!!! Again!</a:t>
            </a:r>
            <a:br>
              <a:rPr lang="en-GB" dirty="0"/>
            </a:br>
            <a:r>
              <a:rPr lang="en-GB" dirty="0"/>
              <a:t>OS’ new service is </a:t>
            </a:r>
            <a:r>
              <a:rPr lang="en-GB" i="1" dirty="0"/>
              <a:t>even more </a:t>
            </a:r>
            <a:r>
              <a:rPr lang="en-GB" dirty="0"/>
              <a:t>awesome!</a:t>
            </a:r>
          </a:p>
        </p:txBody>
      </p:sp>
      <p:sp>
        <p:nvSpPr>
          <p:cNvPr id="3" name="TextBox 2">
            <a:extLst>
              <a:ext uri="{FF2B5EF4-FFF2-40B4-BE49-F238E27FC236}">
                <a16:creationId xmlns:a16="http://schemas.microsoft.com/office/drawing/2014/main" id="{7FDD0615-D738-4420-9D85-D866773FEF8D}"/>
              </a:ext>
            </a:extLst>
          </p:cNvPr>
          <p:cNvSpPr txBox="1"/>
          <p:nvPr/>
        </p:nvSpPr>
        <p:spPr>
          <a:xfrm>
            <a:off x="3360610" y="1619608"/>
            <a:ext cx="5267581" cy="584775"/>
          </a:xfrm>
          <a:prstGeom prst="rect">
            <a:avLst/>
          </a:prstGeom>
          <a:noFill/>
        </p:spPr>
        <p:txBody>
          <a:bodyPr wrap="square" rtlCol="0">
            <a:spAutoFit/>
          </a:bodyPr>
          <a:lstStyle/>
          <a:p>
            <a:r>
              <a:rPr lang="en-GB" sz="3200" dirty="0"/>
              <a:t>Our site is being hammered!</a:t>
            </a:r>
          </a:p>
        </p:txBody>
      </p:sp>
      <p:sp>
        <p:nvSpPr>
          <p:cNvPr id="4" name="TextBox 3">
            <a:extLst>
              <a:ext uri="{FF2B5EF4-FFF2-40B4-BE49-F238E27FC236}">
                <a16:creationId xmlns:a16="http://schemas.microsoft.com/office/drawing/2014/main" id="{434DD850-A5F0-434D-9415-5EFA3EA189B6}"/>
              </a:ext>
            </a:extLst>
          </p:cNvPr>
          <p:cNvSpPr txBox="1"/>
          <p:nvPr/>
        </p:nvSpPr>
        <p:spPr>
          <a:xfrm>
            <a:off x="3835676" y="2404560"/>
            <a:ext cx="4317449" cy="584775"/>
          </a:xfrm>
          <a:prstGeom prst="rect">
            <a:avLst/>
          </a:prstGeom>
          <a:noFill/>
        </p:spPr>
        <p:txBody>
          <a:bodyPr wrap="square" rtlCol="0">
            <a:spAutoFit/>
          </a:bodyPr>
          <a:lstStyle/>
          <a:p>
            <a:r>
              <a:rPr lang="en-GB" sz="3200" dirty="0"/>
              <a:t>We need more capacity!</a:t>
            </a:r>
          </a:p>
        </p:txBody>
      </p:sp>
      <p:grpSp>
        <p:nvGrpSpPr>
          <p:cNvPr id="5" name="Group 4">
            <a:extLst>
              <a:ext uri="{FF2B5EF4-FFF2-40B4-BE49-F238E27FC236}">
                <a16:creationId xmlns:a16="http://schemas.microsoft.com/office/drawing/2014/main" id="{5E7FE169-31EE-4D3B-AD8E-DAD67B3C757C}"/>
              </a:ext>
            </a:extLst>
          </p:cNvPr>
          <p:cNvGrpSpPr/>
          <p:nvPr/>
        </p:nvGrpSpPr>
        <p:grpSpPr>
          <a:xfrm>
            <a:off x="740248" y="4911351"/>
            <a:ext cx="2990260" cy="1394273"/>
            <a:chOff x="740248" y="4911351"/>
            <a:chExt cx="2990260" cy="1394273"/>
          </a:xfrm>
        </p:grpSpPr>
        <p:sp>
          <p:nvSpPr>
            <p:cNvPr id="14" name="Rectangle: Rounded Corners 13">
              <a:extLst>
                <a:ext uri="{FF2B5EF4-FFF2-40B4-BE49-F238E27FC236}">
                  <a16:creationId xmlns:a16="http://schemas.microsoft.com/office/drawing/2014/main" id="{549587FD-0142-41B1-9484-B193EBE7AB38}"/>
                </a:ext>
              </a:extLst>
            </p:cNvPr>
            <p:cNvSpPr/>
            <p:nvPr/>
          </p:nvSpPr>
          <p:spPr>
            <a:xfrm>
              <a:off x="740248" y="4911351"/>
              <a:ext cx="2990260" cy="1394273"/>
            </a:xfrm>
            <a:prstGeom prst="roundRect">
              <a:avLst/>
            </a:prstGeom>
            <a:solidFill>
              <a:schemeClr val="accent5">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038B91BB-4214-4927-B46F-CF8B6660B69D}"/>
                </a:ext>
              </a:extLst>
            </p:cNvPr>
            <p:cNvSpPr txBox="1"/>
            <p:nvPr/>
          </p:nvSpPr>
          <p:spPr>
            <a:xfrm>
              <a:off x="1190509" y="5232185"/>
              <a:ext cx="2307771" cy="523220"/>
            </a:xfrm>
            <a:prstGeom prst="rect">
              <a:avLst/>
            </a:prstGeom>
            <a:noFill/>
          </p:spPr>
          <p:txBody>
            <a:bodyPr wrap="square" rtlCol="0">
              <a:spAutoFit/>
            </a:bodyPr>
            <a:lstStyle/>
            <a:p>
              <a:r>
                <a:rPr lang="en-GB" sz="2800" dirty="0"/>
                <a:t>Infrastructure</a:t>
              </a:r>
            </a:p>
          </p:txBody>
        </p:sp>
      </p:grpSp>
      <p:sp>
        <p:nvSpPr>
          <p:cNvPr id="9" name="TextBox 8">
            <a:extLst>
              <a:ext uri="{FF2B5EF4-FFF2-40B4-BE49-F238E27FC236}">
                <a16:creationId xmlns:a16="http://schemas.microsoft.com/office/drawing/2014/main" id="{6CD17D9C-A7F2-497A-BC11-7795E2DDD48D}"/>
              </a:ext>
            </a:extLst>
          </p:cNvPr>
          <p:cNvSpPr txBox="1"/>
          <p:nvPr/>
        </p:nvSpPr>
        <p:spPr>
          <a:xfrm>
            <a:off x="958280" y="3705059"/>
            <a:ext cx="2772228" cy="461665"/>
          </a:xfrm>
          <a:prstGeom prst="rect">
            <a:avLst/>
          </a:prstGeom>
          <a:noFill/>
        </p:spPr>
        <p:txBody>
          <a:bodyPr wrap="square" rtlCol="0">
            <a:spAutoFit/>
          </a:bodyPr>
          <a:lstStyle/>
          <a:p>
            <a:r>
              <a:rPr lang="en-GB" sz="2400" dirty="0"/>
              <a:t>“WebApp size</a:t>
            </a:r>
            <a:r>
              <a:rPr lang="en-GB" sz="2400"/>
              <a:t>: B3”</a:t>
            </a:r>
            <a:endParaRPr lang="en-GB" sz="2400" dirty="0"/>
          </a:p>
        </p:txBody>
      </p:sp>
      <p:sp>
        <p:nvSpPr>
          <p:cNvPr id="10" name="TextBox 9">
            <a:extLst>
              <a:ext uri="{FF2B5EF4-FFF2-40B4-BE49-F238E27FC236}">
                <a16:creationId xmlns:a16="http://schemas.microsoft.com/office/drawing/2014/main" id="{BADE617B-482D-453A-ADB7-F8CE1C2C32CF}"/>
              </a:ext>
            </a:extLst>
          </p:cNvPr>
          <p:cNvSpPr txBox="1"/>
          <p:nvPr/>
        </p:nvSpPr>
        <p:spPr>
          <a:xfrm>
            <a:off x="5060180" y="3163914"/>
            <a:ext cx="1868440" cy="584775"/>
          </a:xfrm>
          <a:prstGeom prst="rect">
            <a:avLst/>
          </a:prstGeom>
          <a:noFill/>
        </p:spPr>
        <p:txBody>
          <a:bodyPr wrap="square" rtlCol="0">
            <a:spAutoFit/>
          </a:bodyPr>
          <a:lstStyle/>
          <a:p>
            <a:r>
              <a:rPr lang="en-GB" sz="3200" dirty="0"/>
              <a:t>Panic!!!!!</a:t>
            </a:r>
          </a:p>
        </p:txBody>
      </p:sp>
      <p:sp>
        <p:nvSpPr>
          <p:cNvPr id="11" name="TextBox 10">
            <a:extLst>
              <a:ext uri="{FF2B5EF4-FFF2-40B4-BE49-F238E27FC236}">
                <a16:creationId xmlns:a16="http://schemas.microsoft.com/office/drawing/2014/main" id="{801CD4C1-EF9E-4A55-8327-D17135A854C4}"/>
              </a:ext>
            </a:extLst>
          </p:cNvPr>
          <p:cNvSpPr txBox="1"/>
          <p:nvPr/>
        </p:nvSpPr>
        <p:spPr>
          <a:xfrm>
            <a:off x="8628191" y="5904486"/>
            <a:ext cx="3346096" cy="584775"/>
          </a:xfrm>
          <a:prstGeom prst="rect">
            <a:avLst/>
          </a:prstGeom>
          <a:noFill/>
        </p:spPr>
        <p:txBody>
          <a:bodyPr wrap="square" rtlCol="0">
            <a:spAutoFit/>
          </a:bodyPr>
          <a:lstStyle/>
          <a:p>
            <a:r>
              <a:rPr lang="en-GB" sz="3200" dirty="0"/>
              <a:t>Contrast to now…..</a:t>
            </a:r>
          </a:p>
        </p:txBody>
      </p:sp>
      <p:sp>
        <p:nvSpPr>
          <p:cNvPr id="12" name="TextBox 11">
            <a:extLst>
              <a:ext uri="{FF2B5EF4-FFF2-40B4-BE49-F238E27FC236}">
                <a16:creationId xmlns:a16="http://schemas.microsoft.com/office/drawing/2014/main" id="{545AED87-40E0-4C01-9E9C-FF142F0A3461}"/>
              </a:ext>
            </a:extLst>
          </p:cNvPr>
          <p:cNvSpPr txBox="1"/>
          <p:nvPr/>
        </p:nvSpPr>
        <p:spPr>
          <a:xfrm>
            <a:off x="958280" y="4237790"/>
            <a:ext cx="2772228" cy="461665"/>
          </a:xfrm>
          <a:prstGeom prst="rect">
            <a:avLst/>
          </a:prstGeom>
          <a:noFill/>
        </p:spPr>
        <p:txBody>
          <a:bodyPr wrap="square" rtlCol="0">
            <a:spAutoFit/>
          </a:bodyPr>
          <a:lstStyle/>
          <a:p>
            <a:r>
              <a:rPr lang="en-GB" sz="2400" dirty="0"/>
              <a:t>“#Instances: 1”</a:t>
            </a:r>
          </a:p>
        </p:txBody>
      </p:sp>
      <p:sp>
        <p:nvSpPr>
          <p:cNvPr id="13" name="TextBox 12">
            <a:extLst>
              <a:ext uri="{FF2B5EF4-FFF2-40B4-BE49-F238E27FC236}">
                <a16:creationId xmlns:a16="http://schemas.microsoft.com/office/drawing/2014/main" id="{C0AC99A7-B01B-4645-908E-9AE682FA6DA5}"/>
              </a:ext>
            </a:extLst>
          </p:cNvPr>
          <p:cNvSpPr txBox="1"/>
          <p:nvPr/>
        </p:nvSpPr>
        <p:spPr>
          <a:xfrm>
            <a:off x="958280" y="4236971"/>
            <a:ext cx="2772228" cy="461665"/>
          </a:xfrm>
          <a:prstGeom prst="rect">
            <a:avLst/>
          </a:prstGeom>
          <a:noFill/>
        </p:spPr>
        <p:txBody>
          <a:bodyPr wrap="square" rtlCol="0">
            <a:spAutoFit/>
          </a:bodyPr>
          <a:lstStyle/>
          <a:p>
            <a:r>
              <a:rPr lang="en-GB" sz="2400" dirty="0"/>
              <a:t>“#Instances: 3”</a:t>
            </a:r>
          </a:p>
        </p:txBody>
      </p:sp>
    </p:spTree>
    <p:extLst>
      <p:ext uri="{BB962C8B-B14F-4D97-AF65-F5344CB8AC3E}">
        <p14:creationId xmlns:p14="http://schemas.microsoft.com/office/powerpoint/2010/main" val="86174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1"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12"/>
                                        </p:tgtEl>
                                      </p:cBhvr>
                                    </p:animEffect>
                                    <p:set>
                                      <p:cBhvr>
                                        <p:cTn id="43" dur="1" fill="hold">
                                          <p:stCondLst>
                                            <p:cond delay="499"/>
                                          </p:stCondLst>
                                        </p:cTn>
                                        <p:tgtEl>
                                          <p:spTgt spid="12"/>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9" grpId="0"/>
      <p:bldP spid="10" grpId="0"/>
      <p:bldP spid="11" grpId="0"/>
      <p:bldP spid="12" grpId="0"/>
      <p:bldP spid="12" grpId="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C15BF6-B8E0-4E16-A1A3-EDE71E2BD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497931" y="0"/>
            <a:ext cx="9196137" cy="6897103"/>
          </a:xfrm>
          <a:prstGeom prst="rect">
            <a:avLst/>
          </a:prstGeom>
        </p:spPr>
      </p:pic>
    </p:spTree>
    <p:extLst>
      <p:ext uri="{BB962C8B-B14F-4D97-AF65-F5344CB8AC3E}">
        <p14:creationId xmlns:p14="http://schemas.microsoft.com/office/powerpoint/2010/main" val="4847303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3A467-1C71-456A-AE33-8699FCC9813B}"/>
              </a:ext>
            </a:extLst>
          </p:cNvPr>
          <p:cNvSpPr>
            <a:spLocks noGrp="1"/>
          </p:cNvSpPr>
          <p:nvPr>
            <p:ph type="title"/>
          </p:nvPr>
        </p:nvSpPr>
        <p:spPr/>
        <p:txBody>
          <a:bodyPr/>
          <a:lstStyle/>
          <a:p>
            <a:r>
              <a:rPr lang="en-GB" dirty="0"/>
              <a:t>Done!</a:t>
            </a:r>
          </a:p>
        </p:txBody>
      </p:sp>
      <p:sp>
        <p:nvSpPr>
          <p:cNvPr id="3" name="Title 1">
            <a:extLst>
              <a:ext uri="{FF2B5EF4-FFF2-40B4-BE49-F238E27FC236}">
                <a16:creationId xmlns:a16="http://schemas.microsoft.com/office/drawing/2014/main" id="{CCF5C9CB-FF1F-40CC-B173-FC217DF0FFB4}"/>
              </a:ext>
            </a:extLst>
          </p:cNvPr>
          <p:cNvSpPr txBox="1">
            <a:spLocks/>
          </p:cNvSpPr>
          <p:nvPr/>
        </p:nvSpPr>
        <p:spPr>
          <a:xfrm>
            <a:off x="838200" y="26293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What have we missed?</a:t>
            </a:r>
          </a:p>
        </p:txBody>
      </p:sp>
    </p:spTree>
    <p:extLst>
      <p:ext uri="{BB962C8B-B14F-4D97-AF65-F5344CB8AC3E}">
        <p14:creationId xmlns:p14="http://schemas.microsoft.com/office/powerpoint/2010/main" val="12013123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42EE-5260-409B-8795-B8D8906047D5}"/>
              </a:ext>
            </a:extLst>
          </p:cNvPr>
          <p:cNvSpPr>
            <a:spLocks noGrp="1"/>
          </p:cNvSpPr>
          <p:nvPr>
            <p:ph type="ctrTitle"/>
          </p:nvPr>
        </p:nvSpPr>
        <p:spPr/>
        <p:txBody>
          <a:bodyPr/>
          <a:lstStyle/>
          <a:p>
            <a:r>
              <a:rPr lang="en-GB" dirty="0"/>
              <a:t>Storage things</a:t>
            </a:r>
          </a:p>
        </p:txBody>
      </p:sp>
      <p:sp>
        <p:nvSpPr>
          <p:cNvPr id="3" name="Subtitle 2">
            <a:extLst>
              <a:ext uri="{FF2B5EF4-FFF2-40B4-BE49-F238E27FC236}">
                <a16:creationId xmlns:a16="http://schemas.microsoft.com/office/drawing/2014/main" id="{585936F9-E2A9-4620-AB22-8B0F24464841}"/>
              </a:ext>
            </a:extLst>
          </p:cNvPr>
          <p:cNvSpPr>
            <a:spLocks noGrp="1"/>
          </p:cNvSpPr>
          <p:nvPr>
            <p:ph type="subTitle" idx="1"/>
          </p:nvPr>
        </p:nvSpPr>
        <p:spPr/>
        <p:txBody>
          <a:bodyPr/>
          <a:lstStyle/>
          <a:p>
            <a:r>
              <a:rPr lang="en-GB" dirty="0"/>
              <a:t>Things that hold data</a:t>
            </a:r>
          </a:p>
        </p:txBody>
      </p:sp>
    </p:spTree>
    <p:extLst>
      <p:ext uri="{BB962C8B-B14F-4D97-AF65-F5344CB8AC3E}">
        <p14:creationId xmlns:p14="http://schemas.microsoft.com/office/powerpoint/2010/main" val="26521593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56678A-E940-496E-B12A-236BE5167175}"/>
              </a:ext>
            </a:extLst>
          </p:cNvPr>
          <p:cNvPicPr>
            <a:picLocks noChangeAspect="1"/>
          </p:cNvPicPr>
          <p:nvPr/>
        </p:nvPicPr>
        <p:blipFill>
          <a:blip r:embed="rId2"/>
          <a:stretch>
            <a:fillRect/>
          </a:stretch>
        </p:blipFill>
        <p:spPr>
          <a:xfrm>
            <a:off x="4527038" y="654050"/>
            <a:ext cx="3342770" cy="5753099"/>
          </a:xfrm>
          <a:prstGeom prst="rect">
            <a:avLst/>
          </a:prstGeom>
        </p:spPr>
      </p:pic>
      <p:sp>
        <p:nvSpPr>
          <p:cNvPr id="7" name="Rectangle 6">
            <a:extLst>
              <a:ext uri="{FF2B5EF4-FFF2-40B4-BE49-F238E27FC236}">
                <a16:creationId xmlns:a16="http://schemas.microsoft.com/office/drawing/2014/main" id="{DC3ACF3B-719B-48A7-874C-33C679108CCD}"/>
              </a:ext>
            </a:extLst>
          </p:cNvPr>
          <p:cNvSpPr/>
          <p:nvPr/>
        </p:nvSpPr>
        <p:spPr>
          <a:xfrm>
            <a:off x="4747373" y="1624796"/>
            <a:ext cx="2918656" cy="72620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50000"/>
                    <a:lumOff val="50000"/>
                  </a:schemeClr>
                </a:solidFill>
              </a:rPr>
              <a:t>// stg1ad4g7</a:t>
            </a:r>
          </a:p>
        </p:txBody>
      </p:sp>
      <p:sp>
        <p:nvSpPr>
          <p:cNvPr id="8" name="Rectangle 7">
            <a:extLst>
              <a:ext uri="{FF2B5EF4-FFF2-40B4-BE49-F238E27FC236}">
                <a16:creationId xmlns:a16="http://schemas.microsoft.com/office/drawing/2014/main" id="{3014ECE9-673B-46EC-A7D4-1CFFDBEAB16B}"/>
              </a:ext>
            </a:extLst>
          </p:cNvPr>
          <p:cNvSpPr/>
          <p:nvPr/>
        </p:nvSpPr>
        <p:spPr>
          <a:xfrm>
            <a:off x="4747373" y="2561968"/>
            <a:ext cx="2918656" cy="72620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Ins="360000" rtlCol="0" anchor="ctr"/>
          <a:lstStyle/>
          <a:p>
            <a:r>
              <a:rPr lang="en-GB" dirty="0"/>
              <a:t>Table</a:t>
            </a:r>
          </a:p>
        </p:txBody>
      </p:sp>
      <p:sp>
        <p:nvSpPr>
          <p:cNvPr id="9" name="Rectangle 8">
            <a:extLst>
              <a:ext uri="{FF2B5EF4-FFF2-40B4-BE49-F238E27FC236}">
                <a16:creationId xmlns:a16="http://schemas.microsoft.com/office/drawing/2014/main" id="{6DA9D559-A53B-45DA-917E-87666B33FD7E}"/>
              </a:ext>
            </a:extLst>
          </p:cNvPr>
          <p:cNvSpPr/>
          <p:nvPr/>
        </p:nvSpPr>
        <p:spPr>
          <a:xfrm>
            <a:off x="4747373" y="3521685"/>
            <a:ext cx="2918656" cy="72620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tlCol="0" anchor="ctr"/>
          <a:lstStyle/>
          <a:p>
            <a:r>
              <a:rPr lang="en-GB" dirty="0"/>
              <a:t>Queue</a:t>
            </a:r>
          </a:p>
        </p:txBody>
      </p:sp>
      <p:sp>
        <p:nvSpPr>
          <p:cNvPr id="10" name="Rectangle 9">
            <a:extLst>
              <a:ext uri="{FF2B5EF4-FFF2-40B4-BE49-F238E27FC236}">
                <a16:creationId xmlns:a16="http://schemas.microsoft.com/office/drawing/2014/main" id="{C3022C00-196E-4248-A30B-163BA98E9DE5}"/>
              </a:ext>
            </a:extLst>
          </p:cNvPr>
          <p:cNvSpPr/>
          <p:nvPr/>
        </p:nvSpPr>
        <p:spPr>
          <a:xfrm>
            <a:off x="4747373" y="4466888"/>
            <a:ext cx="2918656" cy="72620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tlCol="0" anchor="ctr"/>
          <a:lstStyle/>
          <a:p>
            <a:r>
              <a:rPr lang="en-GB" dirty="0"/>
              <a:t>Blob</a:t>
            </a:r>
          </a:p>
        </p:txBody>
      </p:sp>
      <p:sp>
        <p:nvSpPr>
          <p:cNvPr id="11" name="Rectangle 10">
            <a:extLst>
              <a:ext uri="{FF2B5EF4-FFF2-40B4-BE49-F238E27FC236}">
                <a16:creationId xmlns:a16="http://schemas.microsoft.com/office/drawing/2014/main" id="{FAA6C4F0-573E-44C9-AB4D-4954F613F6FC}"/>
              </a:ext>
            </a:extLst>
          </p:cNvPr>
          <p:cNvSpPr/>
          <p:nvPr/>
        </p:nvSpPr>
        <p:spPr>
          <a:xfrm>
            <a:off x="4747373" y="5430339"/>
            <a:ext cx="2918656" cy="72620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tlCol="0" anchor="ctr"/>
          <a:lstStyle/>
          <a:p>
            <a:r>
              <a:rPr lang="en-GB" dirty="0"/>
              <a:t>File</a:t>
            </a:r>
          </a:p>
        </p:txBody>
      </p:sp>
      <p:pic>
        <p:nvPicPr>
          <p:cNvPr id="13" name="Picture 12">
            <a:extLst>
              <a:ext uri="{FF2B5EF4-FFF2-40B4-BE49-F238E27FC236}">
                <a16:creationId xmlns:a16="http://schemas.microsoft.com/office/drawing/2014/main" id="{A91EA4FA-5093-472B-B366-9F47FDC23310}"/>
              </a:ext>
            </a:extLst>
          </p:cNvPr>
          <p:cNvPicPr>
            <a:picLocks noChangeAspect="1"/>
          </p:cNvPicPr>
          <p:nvPr/>
        </p:nvPicPr>
        <p:blipFill>
          <a:blip r:embed="rId3"/>
          <a:stretch>
            <a:fillRect/>
          </a:stretch>
        </p:blipFill>
        <p:spPr>
          <a:xfrm>
            <a:off x="6931604" y="2638176"/>
            <a:ext cx="529463" cy="568217"/>
          </a:xfrm>
          <a:prstGeom prst="rect">
            <a:avLst/>
          </a:prstGeom>
        </p:spPr>
      </p:pic>
      <p:pic>
        <p:nvPicPr>
          <p:cNvPr id="14" name="Picture 13">
            <a:extLst>
              <a:ext uri="{FF2B5EF4-FFF2-40B4-BE49-F238E27FC236}">
                <a16:creationId xmlns:a16="http://schemas.microsoft.com/office/drawing/2014/main" id="{07B772BF-7574-47BD-8592-E5EFBACED359}"/>
              </a:ext>
            </a:extLst>
          </p:cNvPr>
          <p:cNvPicPr>
            <a:picLocks noChangeAspect="1"/>
          </p:cNvPicPr>
          <p:nvPr/>
        </p:nvPicPr>
        <p:blipFill>
          <a:blip r:embed="rId4"/>
          <a:stretch>
            <a:fillRect/>
          </a:stretch>
        </p:blipFill>
        <p:spPr>
          <a:xfrm>
            <a:off x="6933275" y="3717406"/>
            <a:ext cx="527792" cy="334758"/>
          </a:xfrm>
          <a:prstGeom prst="rect">
            <a:avLst/>
          </a:prstGeom>
        </p:spPr>
      </p:pic>
      <p:pic>
        <p:nvPicPr>
          <p:cNvPr id="15" name="Picture 14">
            <a:extLst>
              <a:ext uri="{FF2B5EF4-FFF2-40B4-BE49-F238E27FC236}">
                <a16:creationId xmlns:a16="http://schemas.microsoft.com/office/drawing/2014/main" id="{74FECBC1-9327-472D-A830-CE2987CA337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113" b="96887" l="1987" r="97682">
                        <a14:foregroundMark x1="13907" y1="32685" x2="23179" y2="17899"/>
                        <a14:foregroundMark x1="25497" y1="14397" x2="41391" y2="5058"/>
                        <a14:foregroundMark x1="41391" y1="5058" x2="57947" y2="3113"/>
                        <a14:foregroundMark x1="57947" y1="3113" x2="72517" y2="14008"/>
                        <a14:foregroundMark x1="72517" y1="14008" x2="73179" y2="14786"/>
                        <a14:foregroundMark x1="13576" y1="35409" x2="2980" y2="79377"/>
                        <a14:foregroundMark x1="77483" y1="20233" x2="96689" y2="60311"/>
                        <a14:foregroundMark x1="84106" y1="31907" x2="87748" y2="40467"/>
                        <a14:foregroundMark x1="32781" y1="88327" x2="71523" y2="80156"/>
                        <a14:foregroundMark x1="71523" y1="80156" x2="72185" y2="79377"/>
                        <a14:foregroundMark x1="1987" y1="73541" x2="6623" y2="56420"/>
                        <a14:foregroundMark x1="13907" y1="89494" x2="48013" y2="96109"/>
                        <a14:foregroundMark x1="48013" y1="96109" x2="82781" y2="91440"/>
                        <a14:foregroundMark x1="82781" y1="91440" x2="90397" y2="86381"/>
                        <a14:foregroundMark x1="88079" y1="90272" x2="97351" y2="73541"/>
                        <a14:foregroundMark x1="97351" y1="73541" x2="97020" y2="70039"/>
                        <a14:foregroundMark x1="92715" y1="86770" x2="96026" y2="82490"/>
                        <a14:foregroundMark x1="5629" y1="84825" x2="27152" y2="94553"/>
                        <a14:foregroundMark x1="36093" y1="97276" x2="48013" y2="97276"/>
                        <a14:foregroundMark x1="60596" y1="96498" x2="67219" y2="94942"/>
                        <a14:foregroundMark x1="56623" y1="55642" x2="57947" y2="62646"/>
                        <a14:foregroundMark x1="75828" y1="53307" x2="80132" y2="62646"/>
                        <a14:foregroundMark x1="97682" y1="65370" x2="97682" y2="67704"/>
                        <a14:backgroundMark x1="5960" y1="21401" x2="20530" y2="7393"/>
                        <a14:backgroundMark x1="84106" y1="6615" x2="96689" y2="21790"/>
                        <a14:backgroundMark x1="96689" y1="21790" x2="96689" y2="24514"/>
                        <a14:backgroundMark x1="92715" y1="94942" x2="98344" y2="90272"/>
                        <a14:backgroundMark x1="4636" y1="93385" x2="10596" y2="96498"/>
                      </a14:backgroundRemoval>
                    </a14:imgEffect>
                  </a14:imgLayer>
                </a14:imgProps>
              </a:ext>
            </a:extLst>
          </a:blip>
          <a:stretch>
            <a:fillRect/>
          </a:stretch>
        </p:blipFill>
        <p:spPr>
          <a:xfrm>
            <a:off x="7001758" y="4556711"/>
            <a:ext cx="389154" cy="445766"/>
          </a:xfrm>
          <a:prstGeom prst="rect">
            <a:avLst/>
          </a:prstGeom>
        </p:spPr>
      </p:pic>
      <p:pic>
        <p:nvPicPr>
          <p:cNvPr id="16" name="Picture 15">
            <a:extLst>
              <a:ext uri="{FF2B5EF4-FFF2-40B4-BE49-F238E27FC236}">
                <a16:creationId xmlns:a16="http://schemas.microsoft.com/office/drawing/2014/main" id="{36B9A785-2D10-4750-8E13-A27E01F8D78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124" b="97753" l="0" r="98140">
                        <a14:foregroundMark x1="4186" y1="4494" x2="3256" y2="89326"/>
                        <a14:foregroundMark x1="24186" y1="21910" x2="78605" y2="73034"/>
                        <a14:foregroundMark x1="78605" y1="73034" x2="89302" y2="93258"/>
                        <a14:foregroundMark x1="89302" y1="93258" x2="93023" y2="96629"/>
                        <a14:foregroundMark x1="57674" y1="12360" x2="91163" y2="12921"/>
                        <a14:foregroundMark x1="97674" y1="24719" x2="97209" y2="85955"/>
                        <a14:foregroundMark x1="97209" y1="85955" x2="97674" y2="87079"/>
                        <a14:foregroundMark x1="2326" y1="9551" x2="4186" y2="32022"/>
                        <a14:foregroundMark x1="4186" y1="32022" x2="1395" y2="30899"/>
                        <a14:foregroundMark x1="3256" y1="45506" x2="1860" y2="34270"/>
                        <a14:foregroundMark x1="1860" y1="34270" x2="2791" y2="32022"/>
                        <a14:foregroundMark x1="3256" y1="92135" x2="12093" y2="98315"/>
                        <a14:foregroundMark x1="12093" y1="98315" x2="41860" y2="99438"/>
                        <a14:foregroundMark x1="41860" y1="99438" x2="70233" y2="96067"/>
                        <a14:foregroundMark x1="70233" y1="96067" x2="77674" y2="96067"/>
                        <a14:foregroundMark x1="78605" y1="97753" x2="87907" y2="97753"/>
                        <a14:foregroundMark x1="87907" y1="97753" x2="95814" y2="92135"/>
                        <a14:foregroundMark x1="95814" y1="92135" x2="95814" y2="91573"/>
                        <a14:foregroundMark x1="11163" y1="1124" x2="49302" y2="2247"/>
                        <a14:foregroundMark x1="49302" y1="5618" x2="54419" y2="15730"/>
                        <a14:foregroundMark x1="93488" y1="15730" x2="98140" y2="21910"/>
                      </a14:backgroundRemoval>
                    </a14:imgEffect>
                  </a14:imgLayer>
                </a14:imgProps>
              </a:ext>
            </a:extLst>
          </a:blip>
          <a:stretch>
            <a:fillRect/>
          </a:stretch>
        </p:blipFill>
        <p:spPr>
          <a:xfrm>
            <a:off x="7001758" y="5642566"/>
            <a:ext cx="408876" cy="301749"/>
          </a:xfrm>
          <a:prstGeom prst="rect">
            <a:avLst/>
          </a:prstGeom>
        </p:spPr>
      </p:pic>
      <p:sp>
        <p:nvSpPr>
          <p:cNvPr id="5" name="Rectangle 4">
            <a:extLst>
              <a:ext uri="{FF2B5EF4-FFF2-40B4-BE49-F238E27FC236}">
                <a16:creationId xmlns:a16="http://schemas.microsoft.com/office/drawing/2014/main" id="{90485E98-4946-4C59-BBE3-55894FF0AA38}"/>
              </a:ext>
            </a:extLst>
          </p:cNvPr>
          <p:cNvSpPr/>
          <p:nvPr/>
        </p:nvSpPr>
        <p:spPr>
          <a:xfrm>
            <a:off x="5155434" y="857966"/>
            <a:ext cx="2085975"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Storage Account</a:t>
            </a:r>
          </a:p>
        </p:txBody>
      </p:sp>
      <p:sp>
        <p:nvSpPr>
          <p:cNvPr id="17" name="Rectangle 16">
            <a:extLst>
              <a:ext uri="{FF2B5EF4-FFF2-40B4-BE49-F238E27FC236}">
                <a16:creationId xmlns:a16="http://schemas.microsoft.com/office/drawing/2014/main" id="{2E626B2F-6559-4E80-9C6A-C5CD6F7AF7B9}"/>
              </a:ext>
            </a:extLst>
          </p:cNvPr>
          <p:cNvSpPr/>
          <p:nvPr/>
        </p:nvSpPr>
        <p:spPr>
          <a:xfrm>
            <a:off x="8424432" y="5430339"/>
            <a:ext cx="339952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File storage</a:t>
            </a:r>
          </a:p>
        </p:txBody>
      </p:sp>
    </p:spTree>
    <p:extLst>
      <p:ext uri="{BB962C8B-B14F-4D97-AF65-F5344CB8AC3E}">
        <p14:creationId xmlns:p14="http://schemas.microsoft.com/office/powerpoint/2010/main" val="11000894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oracle db">
            <a:extLst>
              <a:ext uri="{FF2B5EF4-FFF2-40B4-BE49-F238E27FC236}">
                <a16:creationId xmlns:a16="http://schemas.microsoft.com/office/drawing/2014/main" id="{51A02AD3-9558-415F-BAEB-5CA294DB1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868" y="834690"/>
            <a:ext cx="2283995" cy="8089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mysql">
            <a:extLst>
              <a:ext uri="{FF2B5EF4-FFF2-40B4-BE49-F238E27FC236}">
                <a16:creationId xmlns:a16="http://schemas.microsoft.com/office/drawing/2014/main" id="{6D3948FC-86DF-4DEE-A60A-B22752924B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8048" y="623705"/>
            <a:ext cx="1977189" cy="10199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azure sql">
            <a:extLst>
              <a:ext uri="{FF2B5EF4-FFF2-40B4-BE49-F238E27FC236}">
                <a16:creationId xmlns:a16="http://schemas.microsoft.com/office/drawing/2014/main" id="{D92B3863-C5BF-4989-A6E5-267B2D4B65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764" y="352641"/>
            <a:ext cx="4191000" cy="4191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FA08DCC-CD3A-4207-BE9E-5712BE52852C}"/>
              </a:ext>
            </a:extLst>
          </p:cNvPr>
          <p:cNvSpPr/>
          <p:nvPr/>
        </p:nvSpPr>
        <p:spPr>
          <a:xfrm>
            <a:off x="7257105" y="5270683"/>
            <a:ext cx="303031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Azure SQL</a:t>
            </a:r>
          </a:p>
        </p:txBody>
      </p:sp>
    </p:spTree>
    <p:extLst>
      <p:ext uri="{BB962C8B-B14F-4D97-AF65-F5344CB8AC3E}">
        <p14:creationId xmlns:p14="http://schemas.microsoft.com/office/powerpoint/2010/main" val="24165483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data lake azure">
            <a:extLst>
              <a:ext uri="{FF2B5EF4-FFF2-40B4-BE49-F238E27FC236}">
                <a16:creationId xmlns:a16="http://schemas.microsoft.com/office/drawing/2014/main" id="{11217B4E-C5FB-4F7F-AA4E-12E64A67D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1928813"/>
            <a:ext cx="5715000" cy="30003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5A30BB5-9656-4BCA-8DC7-2EEB15EAAAE0}"/>
              </a:ext>
            </a:extLst>
          </p:cNvPr>
          <p:cNvSpPr/>
          <p:nvPr/>
        </p:nvSpPr>
        <p:spPr>
          <a:xfrm>
            <a:off x="4641276" y="5401312"/>
            <a:ext cx="290945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Data Lake</a:t>
            </a:r>
          </a:p>
        </p:txBody>
      </p:sp>
    </p:spTree>
    <p:extLst>
      <p:ext uri="{BB962C8B-B14F-4D97-AF65-F5344CB8AC3E}">
        <p14:creationId xmlns:p14="http://schemas.microsoft.com/office/powerpoint/2010/main" val="42803327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42EE-5260-409B-8795-B8D8906047D5}"/>
              </a:ext>
            </a:extLst>
          </p:cNvPr>
          <p:cNvSpPr>
            <a:spLocks noGrp="1"/>
          </p:cNvSpPr>
          <p:nvPr>
            <p:ph type="ctrTitle"/>
          </p:nvPr>
        </p:nvSpPr>
        <p:spPr/>
        <p:txBody>
          <a:bodyPr/>
          <a:lstStyle/>
          <a:p>
            <a:r>
              <a:rPr lang="en-GB" dirty="0"/>
              <a:t>Execution Environments</a:t>
            </a:r>
          </a:p>
        </p:txBody>
      </p:sp>
      <p:sp>
        <p:nvSpPr>
          <p:cNvPr id="3" name="Subtitle 2">
            <a:extLst>
              <a:ext uri="{FF2B5EF4-FFF2-40B4-BE49-F238E27FC236}">
                <a16:creationId xmlns:a16="http://schemas.microsoft.com/office/drawing/2014/main" id="{585936F9-E2A9-4620-AB22-8B0F24464841}"/>
              </a:ext>
            </a:extLst>
          </p:cNvPr>
          <p:cNvSpPr>
            <a:spLocks noGrp="1"/>
          </p:cNvSpPr>
          <p:nvPr>
            <p:ph type="subTitle" idx="1"/>
          </p:nvPr>
        </p:nvSpPr>
        <p:spPr/>
        <p:txBody>
          <a:bodyPr/>
          <a:lstStyle/>
          <a:p>
            <a:r>
              <a:rPr lang="en-GB" dirty="0"/>
              <a:t>Things that run code</a:t>
            </a:r>
          </a:p>
        </p:txBody>
      </p:sp>
      <p:grpSp>
        <p:nvGrpSpPr>
          <p:cNvPr id="4" name="Group 3">
            <a:extLst>
              <a:ext uri="{FF2B5EF4-FFF2-40B4-BE49-F238E27FC236}">
                <a16:creationId xmlns:a16="http://schemas.microsoft.com/office/drawing/2014/main" id="{C00FA03D-9527-439E-A8C9-649113E04793}"/>
              </a:ext>
            </a:extLst>
          </p:cNvPr>
          <p:cNvGrpSpPr/>
          <p:nvPr/>
        </p:nvGrpSpPr>
        <p:grpSpPr>
          <a:xfrm>
            <a:off x="5016000" y="1354954"/>
            <a:ext cx="2160000" cy="2160000"/>
            <a:chOff x="5016000" y="1464734"/>
            <a:chExt cx="2160000" cy="2160000"/>
          </a:xfrm>
        </p:grpSpPr>
        <p:sp>
          <p:nvSpPr>
            <p:cNvPr id="5" name="Partial Circle 4">
              <a:extLst>
                <a:ext uri="{FF2B5EF4-FFF2-40B4-BE49-F238E27FC236}">
                  <a16:creationId xmlns:a16="http://schemas.microsoft.com/office/drawing/2014/main" id="{51ACA75B-BB38-4682-8351-C9D1D13A2669}"/>
                </a:ext>
              </a:extLst>
            </p:cNvPr>
            <p:cNvSpPr>
              <a:spLocks noChangeAspect="1"/>
            </p:cNvSpPr>
            <p:nvPr/>
          </p:nvSpPr>
          <p:spPr>
            <a:xfrm rot="10800000">
              <a:off x="5016000" y="1464734"/>
              <a:ext cx="2160000" cy="2160000"/>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sp>
          <p:nvSpPr>
            <p:cNvPr id="6" name="TextBox 5">
              <a:extLst>
                <a:ext uri="{FF2B5EF4-FFF2-40B4-BE49-F238E27FC236}">
                  <a16:creationId xmlns:a16="http://schemas.microsoft.com/office/drawing/2014/main" id="{9E91DA66-BF7A-4A44-A7C3-686EC8BDEF61}"/>
                </a:ext>
              </a:extLst>
            </p:cNvPr>
            <p:cNvSpPr txBox="1"/>
            <p:nvPr/>
          </p:nvSpPr>
          <p:spPr>
            <a:xfrm>
              <a:off x="5473947" y="2136073"/>
              <a:ext cx="1244102" cy="369332"/>
            </a:xfrm>
            <a:prstGeom prst="rect">
              <a:avLst/>
            </a:prstGeom>
            <a:noFill/>
          </p:spPr>
          <p:txBody>
            <a:bodyPr wrap="square" rtlCol="0">
              <a:spAutoFit/>
            </a:bodyPr>
            <a:lstStyle/>
            <a:p>
              <a:r>
                <a:rPr lang="en-GB" dirty="0"/>
                <a:t>Application</a:t>
              </a:r>
            </a:p>
          </p:txBody>
        </p:sp>
      </p:grpSp>
    </p:spTree>
    <p:extLst>
      <p:ext uri="{BB962C8B-B14F-4D97-AF65-F5344CB8AC3E}">
        <p14:creationId xmlns:p14="http://schemas.microsoft.com/office/powerpoint/2010/main" val="265222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azure virtual machine">
            <a:extLst>
              <a:ext uri="{FF2B5EF4-FFF2-40B4-BE49-F238E27FC236}">
                <a16:creationId xmlns:a16="http://schemas.microsoft.com/office/drawing/2014/main" id="{546319D7-E3B0-4597-8672-2BC577E73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4184" y="1551481"/>
            <a:ext cx="3383632" cy="338363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fme">
            <a:extLst>
              <a:ext uri="{FF2B5EF4-FFF2-40B4-BE49-F238E27FC236}">
                <a16:creationId xmlns:a16="http://schemas.microsoft.com/office/drawing/2014/main" id="{522722C5-E625-40F0-BDEE-66C8BE1166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784" t="26573" r="15394" b="25779"/>
          <a:stretch/>
        </p:blipFill>
        <p:spPr bwMode="auto">
          <a:xfrm>
            <a:off x="8824498" y="0"/>
            <a:ext cx="3367502" cy="229803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esri">
            <a:extLst>
              <a:ext uri="{FF2B5EF4-FFF2-40B4-BE49-F238E27FC236}">
                <a16:creationId xmlns:a16="http://schemas.microsoft.com/office/drawing/2014/main" id="{B84DB0CA-991A-4F41-B2A1-6FCBBF583455}"/>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864" b="89796" l="8371" r="89954">
                        <a14:foregroundMark x1="8371" y1="59524" x2="9437" y2="65986"/>
                        <a14:foregroundMark x1="8828" y1="49660" x2="8828" y2="52381"/>
                        <a14:foregroundMark x1="12938" y1="28231" x2="16743" y2="23469"/>
                        <a14:foregroundMark x1="34094" y1="42177" x2="35008" y2="52721"/>
                        <a14:foregroundMark x1="44901" y1="50000" x2="52664" y2="47959"/>
                        <a14:foregroundMark x1="52664" y1="47959" x2="54033" y2="48299"/>
                        <a14:foregroundMark x1="61644" y1="42177" x2="64231" y2="51020"/>
                        <a14:foregroundMark x1="77473" y1="38095" x2="75799" y2="54762"/>
                        <a14:foregroundMark x1="75799" y1="54762" x2="75799" y2="54762"/>
                        <a14:foregroundMark x1="87976" y1="40816" x2="88128" y2="54082"/>
                        <a14:foregroundMark x1="88280" y1="16327" x2="88737" y2="20408"/>
                      </a14:backgroundRemoval>
                    </a14:imgEffect>
                  </a14:imgLayer>
                </a14:imgProps>
              </a:ext>
              <a:ext uri="{28A0092B-C50C-407E-A947-70E740481C1C}">
                <a14:useLocalDpi xmlns:a14="http://schemas.microsoft.com/office/drawing/2010/main" val="0"/>
              </a:ext>
            </a:extLst>
          </a:blip>
          <a:srcRect l="5753" t="10044" r="7537" b="14125"/>
          <a:stretch/>
        </p:blipFill>
        <p:spPr bwMode="auto">
          <a:xfrm>
            <a:off x="150394" y="0"/>
            <a:ext cx="3964407" cy="15514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74863F3-570A-4B0F-A1FF-3A3B911F480B}"/>
              </a:ext>
            </a:extLst>
          </p:cNvPr>
          <p:cNvSpPr/>
          <p:nvPr/>
        </p:nvSpPr>
        <p:spPr>
          <a:xfrm>
            <a:off x="3625612" y="5306519"/>
            <a:ext cx="494077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Virtual Machines</a:t>
            </a:r>
          </a:p>
        </p:txBody>
      </p:sp>
    </p:spTree>
    <p:extLst>
      <p:ext uri="{BB962C8B-B14F-4D97-AF65-F5344CB8AC3E}">
        <p14:creationId xmlns:p14="http://schemas.microsoft.com/office/powerpoint/2010/main" val="327976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22"/>
                                        </p:tgtEl>
                                        <p:attrNameLst>
                                          <p:attrName>style.visibility</p:attrName>
                                        </p:attrNameLst>
                                      </p:cBhvr>
                                      <p:to>
                                        <p:strVal val="visible"/>
                                      </p:to>
                                    </p:set>
                                    <p:animEffect transition="in" filter="fade">
                                      <p:cBhvr>
                                        <p:cTn id="7" dur="500"/>
                                        <p:tgtEl>
                                          <p:spTgt spid="92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220"/>
                                        </p:tgtEl>
                                        <p:attrNameLst>
                                          <p:attrName>style.visibility</p:attrName>
                                        </p:attrNameLst>
                                      </p:cBhvr>
                                      <p:to>
                                        <p:strVal val="visible"/>
                                      </p:to>
                                    </p:set>
                                    <p:animEffect transition="in" filter="fade">
                                      <p:cBhvr>
                                        <p:cTn id="11"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azurecomcdn.azureedge.net/mediahandler/acomblog/media/Default/blog/fd7cc81b-8f38-472b-b7b8-6c8da0057a89.png">
            <a:extLst>
              <a:ext uri="{FF2B5EF4-FFF2-40B4-BE49-F238E27FC236}">
                <a16:creationId xmlns:a16="http://schemas.microsoft.com/office/drawing/2014/main" id="{2194AE7A-F023-48F0-811C-5E848BD27A1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55910" y1="33737" x2="57223" y2="34343"/>
                        <a14:foregroundMark x1="52345" y1="22626" x2="52158" y2="32525"/>
                      </a14:backgroundRemoval>
                    </a14:imgEffect>
                  </a14:imgLayer>
                </a14:imgProps>
              </a:ext>
              <a:ext uri="{28A0092B-C50C-407E-A947-70E740481C1C}">
                <a14:useLocalDpi xmlns:a14="http://schemas.microsoft.com/office/drawing/2010/main" val="0"/>
              </a:ext>
            </a:extLst>
          </a:blip>
          <a:srcRect l="50671" t="19123" r="27645" b="62249"/>
          <a:stretch/>
        </p:blipFill>
        <p:spPr bwMode="auto">
          <a:xfrm>
            <a:off x="4682289" y="2521744"/>
            <a:ext cx="2827421" cy="225576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container">
            <a:extLst>
              <a:ext uri="{FF2B5EF4-FFF2-40B4-BE49-F238E27FC236}">
                <a16:creationId xmlns:a16="http://schemas.microsoft.com/office/drawing/2014/main" id="{0E07B5A8-64B9-4154-9D71-9C64F64B3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05799" y="2521744"/>
            <a:ext cx="2270755" cy="16941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C983E11-4BF9-4697-9B31-126B1A9F97B0}"/>
              </a:ext>
            </a:extLst>
          </p:cNvPr>
          <p:cNvSpPr/>
          <p:nvPr/>
        </p:nvSpPr>
        <p:spPr>
          <a:xfrm>
            <a:off x="4495787" y="5306519"/>
            <a:ext cx="320042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Containers</a:t>
            </a:r>
          </a:p>
        </p:txBody>
      </p:sp>
    </p:spTree>
    <p:extLst>
      <p:ext uri="{BB962C8B-B14F-4D97-AF65-F5344CB8AC3E}">
        <p14:creationId xmlns:p14="http://schemas.microsoft.com/office/powerpoint/2010/main" val="216240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3.7037E-6 L -0.24401 0.0088 " pathEditMode="relative" rAng="0" ptsTypes="AA">
                                      <p:cBhvr>
                                        <p:cTn id="6" dur="2000" fill="hold"/>
                                        <p:tgtEl>
                                          <p:spTgt spid="10244"/>
                                        </p:tgtEl>
                                        <p:attrNameLst>
                                          <p:attrName>ppt_x</p:attrName>
                                          <p:attrName>ppt_y</p:attrName>
                                        </p:attrNameLst>
                                      </p:cBhvr>
                                      <p:rCtr x="-12201"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42EE-5260-409B-8795-B8D8906047D5}"/>
              </a:ext>
            </a:extLst>
          </p:cNvPr>
          <p:cNvSpPr>
            <a:spLocks noGrp="1"/>
          </p:cNvSpPr>
          <p:nvPr>
            <p:ph type="ctrTitle"/>
          </p:nvPr>
        </p:nvSpPr>
        <p:spPr/>
        <p:txBody>
          <a:bodyPr/>
          <a:lstStyle/>
          <a:p>
            <a:r>
              <a:rPr lang="en-GB" dirty="0"/>
              <a:t>Messaging things</a:t>
            </a:r>
          </a:p>
        </p:txBody>
      </p:sp>
      <p:sp>
        <p:nvSpPr>
          <p:cNvPr id="3" name="Subtitle 2">
            <a:extLst>
              <a:ext uri="{FF2B5EF4-FFF2-40B4-BE49-F238E27FC236}">
                <a16:creationId xmlns:a16="http://schemas.microsoft.com/office/drawing/2014/main" id="{585936F9-E2A9-4620-AB22-8B0F24464841}"/>
              </a:ext>
            </a:extLst>
          </p:cNvPr>
          <p:cNvSpPr>
            <a:spLocks noGrp="1"/>
          </p:cNvSpPr>
          <p:nvPr>
            <p:ph type="subTitle" idx="1"/>
          </p:nvPr>
        </p:nvSpPr>
        <p:spPr/>
        <p:txBody>
          <a:bodyPr/>
          <a:lstStyle/>
          <a:p>
            <a:r>
              <a:rPr lang="en-GB" dirty="0"/>
              <a:t>Things that pass messages</a:t>
            </a:r>
          </a:p>
        </p:txBody>
      </p:sp>
    </p:spTree>
    <p:extLst>
      <p:ext uri="{BB962C8B-B14F-4D97-AF65-F5344CB8AC3E}">
        <p14:creationId xmlns:p14="http://schemas.microsoft.com/office/powerpoint/2010/main" val="3777813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2F8DA5-1818-4CC9-82A0-2F8C8E20346B}"/>
              </a:ext>
            </a:extLst>
          </p:cNvPr>
          <p:cNvPicPr>
            <a:picLocks noChangeAspect="1"/>
          </p:cNvPicPr>
          <p:nvPr/>
        </p:nvPicPr>
        <p:blipFill>
          <a:blip r:embed="rId2"/>
          <a:stretch>
            <a:fillRect/>
          </a:stretch>
        </p:blipFill>
        <p:spPr>
          <a:xfrm>
            <a:off x="5096144" y="2436394"/>
            <a:ext cx="1999712" cy="1985211"/>
          </a:xfrm>
          <a:prstGeom prst="rect">
            <a:avLst/>
          </a:prstGeom>
        </p:spPr>
      </p:pic>
      <p:sp>
        <p:nvSpPr>
          <p:cNvPr id="3" name="Rectangle 2">
            <a:extLst>
              <a:ext uri="{FF2B5EF4-FFF2-40B4-BE49-F238E27FC236}">
                <a16:creationId xmlns:a16="http://schemas.microsoft.com/office/drawing/2014/main" id="{D3D0774E-ED9E-43C2-9228-CC8A7E4F9E26}"/>
              </a:ext>
            </a:extLst>
          </p:cNvPr>
          <p:cNvSpPr/>
          <p:nvPr/>
        </p:nvSpPr>
        <p:spPr>
          <a:xfrm>
            <a:off x="4409480" y="5074291"/>
            <a:ext cx="337303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Service Bus</a:t>
            </a:r>
          </a:p>
        </p:txBody>
      </p:sp>
      <p:sp>
        <p:nvSpPr>
          <p:cNvPr id="5" name="Rectangle 4">
            <a:extLst>
              <a:ext uri="{FF2B5EF4-FFF2-40B4-BE49-F238E27FC236}">
                <a16:creationId xmlns:a16="http://schemas.microsoft.com/office/drawing/2014/main" id="{FDDBF7A0-E64A-4257-BEF0-F8650C33DB9A}"/>
              </a:ext>
            </a:extLst>
          </p:cNvPr>
          <p:cNvSpPr/>
          <p:nvPr/>
        </p:nvSpPr>
        <p:spPr>
          <a:xfrm>
            <a:off x="3667807" y="5934670"/>
            <a:ext cx="4856394"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Queue Storage’s big brother</a:t>
            </a:r>
          </a:p>
        </p:txBody>
      </p:sp>
    </p:spTree>
    <p:extLst>
      <p:ext uri="{BB962C8B-B14F-4D97-AF65-F5344CB8AC3E}">
        <p14:creationId xmlns:p14="http://schemas.microsoft.com/office/powerpoint/2010/main" val="696059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102C5-8F38-4B64-81F8-6C1203E8C747}"/>
              </a:ext>
            </a:extLst>
          </p:cNvPr>
          <p:cNvSpPr>
            <a:spLocks noGrp="1"/>
          </p:cNvSpPr>
          <p:nvPr>
            <p:ph type="title"/>
          </p:nvPr>
        </p:nvSpPr>
        <p:spPr/>
        <p:txBody>
          <a:bodyPr/>
          <a:lstStyle/>
          <a:p>
            <a:r>
              <a:rPr lang="en-GB" dirty="0"/>
              <a:t>OMG we sold something!</a:t>
            </a:r>
          </a:p>
        </p:txBody>
      </p:sp>
      <p:sp>
        <p:nvSpPr>
          <p:cNvPr id="3" name="TextBox 2">
            <a:extLst>
              <a:ext uri="{FF2B5EF4-FFF2-40B4-BE49-F238E27FC236}">
                <a16:creationId xmlns:a16="http://schemas.microsoft.com/office/drawing/2014/main" id="{FC644CF6-3FBB-4A3F-8052-9C2C932814C6}"/>
              </a:ext>
            </a:extLst>
          </p:cNvPr>
          <p:cNvSpPr txBox="1"/>
          <p:nvPr/>
        </p:nvSpPr>
        <p:spPr>
          <a:xfrm>
            <a:off x="1454037" y="1439605"/>
            <a:ext cx="9283925" cy="5016758"/>
          </a:xfrm>
          <a:prstGeom prst="rect">
            <a:avLst/>
          </a:prstGeom>
          <a:noFill/>
        </p:spPr>
        <p:txBody>
          <a:bodyPr wrap="square" rtlCol="0">
            <a:spAutoFit/>
          </a:bodyPr>
          <a:lstStyle/>
          <a:p>
            <a:r>
              <a:rPr lang="en-GB" sz="4000" dirty="0">
                <a:solidFill>
                  <a:schemeClr val="bg1">
                    <a:lumMod val="50000"/>
                  </a:schemeClr>
                </a:solidFill>
              </a:rPr>
              <a:t>As a </a:t>
            </a:r>
          </a:p>
          <a:p>
            <a:pPr lvl="1"/>
            <a:r>
              <a:rPr lang="en-GB" sz="4000" dirty="0">
                <a:solidFill>
                  <a:schemeClr val="bg1">
                    <a:lumMod val="50000"/>
                  </a:schemeClr>
                </a:solidFill>
              </a:rPr>
              <a:t>Local Authority</a:t>
            </a:r>
          </a:p>
          <a:p>
            <a:endParaRPr lang="en-GB" sz="4000" dirty="0"/>
          </a:p>
          <a:p>
            <a:r>
              <a:rPr lang="en-GB" sz="4000" dirty="0"/>
              <a:t>I want </a:t>
            </a:r>
          </a:p>
          <a:p>
            <a:pPr lvl="1"/>
            <a:r>
              <a:rPr lang="en-GB" sz="4000" dirty="0"/>
              <a:t>a list of Residential Buildings in an area</a:t>
            </a:r>
          </a:p>
          <a:p>
            <a:endParaRPr lang="en-GB" sz="4000" dirty="0">
              <a:solidFill>
                <a:schemeClr val="bg1">
                  <a:lumMod val="50000"/>
                </a:schemeClr>
              </a:solidFill>
            </a:endParaRPr>
          </a:p>
          <a:p>
            <a:r>
              <a:rPr lang="en-GB" sz="4000" dirty="0">
                <a:solidFill>
                  <a:schemeClr val="bg1">
                    <a:lumMod val="50000"/>
                  </a:schemeClr>
                </a:solidFill>
              </a:rPr>
              <a:t>So That</a:t>
            </a:r>
          </a:p>
          <a:p>
            <a:pPr lvl="1"/>
            <a:r>
              <a:rPr lang="en-GB" sz="4000" dirty="0">
                <a:solidFill>
                  <a:schemeClr val="bg1">
                    <a:lumMod val="50000"/>
                  </a:schemeClr>
                </a:solidFill>
              </a:rPr>
              <a:t>I can use that data to make plans</a:t>
            </a:r>
          </a:p>
        </p:txBody>
      </p:sp>
    </p:spTree>
    <p:extLst>
      <p:ext uri="{BB962C8B-B14F-4D97-AF65-F5344CB8AC3E}">
        <p14:creationId xmlns:p14="http://schemas.microsoft.com/office/powerpoint/2010/main" val="191440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 result for event hub">
            <a:extLst>
              <a:ext uri="{FF2B5EF4-FFF2-40B4-BE49-F238E27FC236}">
                <a16:creationId xmlns:a16="http://schemas.microsoft.com/office/drawing/2014/main" id="{27735B3A-14E4-46B1-B5EA-9FA3FD5D17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375" y="2238375"/>
            <a:ext cx="2381250" cy="23812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2F57D5B-842B-46CD-AB0B-1E57C4249EA7}"/>
              </a:ext>
            </a:extLst>
          </p:cNvPr>
          <p:cNvSpPr/>
          <p:nvPr/>
        </p:nvSpPr>
        <p:spPr>
          <a:xfrm>
            <a:off x="4564428" y="5074291"/>
            <a:ext cx="306314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Event Hub</a:t>
            </a:r>
          </a:p>
        </p:txBody>
      </p:sp>
    </p:spTree>
    <p:extLst>
      <p:ext uri="{BB962C8B-B14F-4D97-AF65-F5344CB8AC3E}">
        <p14:creationId xmlns:p14="http://schemas.microsoft.com/office/powerpoint/2010/main" val="28843593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DF49-3181-4F91-9E2E-AA0CD8AD695C}"/>
              </a:ext>
            </a:extLst>
          </p:cNvPr>
          <p:cNvSpPr>
            <a:spLocks noGrp="1"/>
          </p:cNvSpPr>
          <p:nvPr>
            <p:ph type="title"/>
          </p:nvPr>
        </p:nvSpPr>
        <p:spPr/>
        <p:txBody>
          <a:bodyPr/>
          <a:lstStyle/>
          <a:p>
            <a:r>
              <a:rPr lang="en-GB" dirty="0"/>
              <a:t>What’s my takeaway?</a:t>
            </a:r>
          </a:p>
        </p:txBody>
      </p:sp>
      <p:sp>
        <p:nvSpPr>
          <p:cNvPr id="4" name="TextBox 3">
            <a:extLst>
              <a:ext uri="{FF2B5EF4-FFF2-40B4-BE49-F238E27FC236}">
                <a16:creationId xmlns:a16="http://schemas.microsoft.com/office/drawing/2014/main" id="{CA3D6B0E-035E-49D0-A47E-F229C6D72D25}"/>
              </a:ext>
            </a:extLst>
          </p:cNvPr>
          <p:cNvSpPr txBox="1"/>
          <p:nvPr/>
        </p:nvSpPr>
        <p:spPr>
          <a:xfrm>
            <a:off x="839789" y="2068512"/>
            <a:ext cx="10982096" cy="3785652"/>
          </a:xfrm>
          <a:prstGeom prst="rect">
            <a:avLst/>
          </a:prstGeom>
          <a:noFill/>
        </p:spPr>
        <p:txBody>
          <a:bodyPr wrap="square" rtlCol="0">
            <a:spAutoFit/>
          </a:bodyPr>
          <a:lstStyle/>
          <a:p>
            <a:r>
              <a:rPr lang="en-GB" sz="4000" dirty="0"/>
              <a:t>What is and isn’t Azure</a:t>
            </a:r>
          </a:p>
          <a:p>
            <a:endParaRPr lang="en-GB" sz="4000" dirty="0"/>
          </a:p>
          <a:p>
            <a:r>
              <a:rPr lang="en-GB" sz="4000" dirty="0"/>
              <a:t>What is my tech lead going on about with subscriptions and queues?</a:t>
            </a:r>
          </a:p>
          <a:p>
            <a:endParaRPr lang="en-GB" sz="4000" dirty="0"/>
          </a:p>
          <a:p>
            <a:r>
              <a:rPr lang="en-GB" sz="4000" dirty="0"/>
              <a:t>What’s the impact on me?</a:t>
            </a:r>
          </a:p>
        </p:txBody>
      </p:sp>
    </p:spTree>
    <p:extLst>
      <p:ext uri="{BB962C8B-B14F-4D97-AF65-F5344CB8AC3E}">
        <p14:creationId xmlns:p14="http://schemas.microsoft.com/office/powerpoint/2010/main" val="8663003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66B2-D205-4C32-8DCB-9498DF3EA42F}"/>
              </a:ext>
            </a:extLst>
          </p:cNvPr>
          <p:cNvSpPr>
            <a:spLocks noGrp="1"/>
          </p:cNvSpPr>
          <p:nvPr>
            <p:ph type="title"/>
          </p:nvPr>
        </p:nvSpPr>
        <p:spPr>
          <a:xfrm>
            <a:off x="839788" y="365125"/>
            <a:ext cx="10515600" cy="1325563"/>
          </a:xfrm>
        </p:spPr>
        <p:txBody>
          <a:bodyPr/>
          <a:lstStyle/>
          <a:p>
            <a:r>
              <a:rPr lang="en-GB" dirty="0"/>
              <a:t>Your developers need you!</a:t>
            </a:r>
          </a:p>
        </p:txBody>
      </p:sp>
      <p:sp>
        <p:nvSpPr>
          <p:cNvPr id="5" name="Partial Circle 4">
            <a:extLst>
              <a:ext uri="{FF2B5EF4-FFF2-40B4-BE49-F238E27FC236}">
                <a16:creationId xmlns:a16="http://schemas.microsoft.com/office/drawing/2014/main" id="{D719BD96-3744-47A7-880D-695CF212A300}"/>
              </a:ext>
            </a:extLst>
          </p:cNvPr>
          <p:cNvSpPr>
            <a:spLocks noChangeAspect="1"/>
          </p:cNvSpPr>
          <p:nvPr/>
        </p:nvSpPr>
        <p:spPr>
          <a:xfrm rot="10800000">
            <a:off x="839788" y="1690688"/>
            <a:ext cx="2160000" cy="2160000"/>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sp>
        <p:nvSpPr>
          <p:cNvPr id="6" name="TextBox 5">
            <a:extLst>
              <a:ext uri="{FF2B5EF4-FFF2-40B4-BE49-F238E27FC236}">
                <a16:creationId xmlns:a16="http://schemas.microsoft.com/office/drawing/2014/main" id="{FDE168AE-72FF-481D-A725-DFBF8CB544AE}"/>
              </a:ext>
            </a:extLst>
          </p:cNvPr>
          <p:cNvSpPr txBox="1"/>
          <p:nvPr/>
        </p:nvSpPr>
        <p:spPr>
          <a:xfrm>
            <a:off x="1297735" y="2362027"/>
            <a:ext cx="1244102" cy="369332"/>
          </a:xfrm>
          <a:prstGeom prst="rect">
            <a:avLst/>
          </a:prstGeom>
          <a:noFill/>
        </p:spPr>
        <p:txBody>
          <a:bodyPr wrap="square" rtlCol="0">
            <a:spAutoFit/>
          </a:bodyPr>
          <a:lstStyle/>
          <a:p>
            <a:r>
              <a:rPr lang="en-GB" dirty="0"/>
              <a:t>Application</a:t>
            </a:r>
          </a:p>
        </p:txBody>
      </p:sp>
      <p:grpSp>
        <p:nvGrpSpPr>
          <p:cNvPr id="8" name="Group 7">
            <a:extLst>
              <a:ext uri="{FF2B5EF4-FFF2-40B4-BE49-F238E27FC236}">
                <a16:creationId xmlns:a16="http://schemas.microsoft.com/office/drawing/2014/main" id="{AB9F6B8F-EB51-42DF-89AE-88C714095AD1}"/>
              </a:ext>
            </a:extLst>
          </p:cNvPr>
          <p:cNvGrpSpPr/>
          <p:nvPr/>
        </p:nvGrpSpPr>
        <p:grpSpPr>
          <a:xfrm>
            <a:off x="839788" y="1716635"/>
            <a:ext cx="2160000" cy="2160000"/>
            <a:chOff x="8302655" y="3263910"/>
            <a:chExt cx="2160000" cy="2160000"/>
          </a:xfrm>
        </p:grpSpPr>
        <p:sp>
          <p:nvSpPr>
            <p:cNvPr id="4" name="Partial Circle 3">
              <a:extLst>
                <a:ext uri="{FF2B5EF4-FFF2-40B4-BE49-F238E27FC236}">
                  <a16:creationId xmlns:a16="http://schemas.microsoft.com/office/drawing/2014/main" id="{51DF6EA4-C836-4011-9731-2E380DF91E66}"/>
                </a:ext>
              </a:extLst>
            </p:cNvPr>
            <p:cNvSpPr>
              <a:spLocks noChangeAspect="1"/>
            </p:cNvSpPr>
            <p:nvPr/>
          </p:nvSpPr>
          <p:spPr>
            <a:xfrm>
              <a:off x="8302655" y="3263910"/>
              <a:ext cx="2160000" cy="2160000"/>
            </a:xfrm>
            <a:prstGeom prst="pie">
              <a:avLst>
                <a:gd name="adj1" fmla="val 0"/>
                <a:gd name="adj2" fmla="val 10799505"/>
              </a:avLst>
            </a:prstGeom>
            <a:ln w="5715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solidFill>
                  <a:schemeClr val="tx1"/>
                </a:solidFill>
              </a:endParaRPr>
            </a:p>
          </p:txBody>
        </p:sp>
        <p:sp>
          <p:nvSpPr>
            <p:cNvPr id="7" name="TextBox 6">
              <a:extLst>
                <a:ext uri="{FF2B5EF4-FFF2-40B4-BE49-F238E27FC236}">
                  <a16:creationId xmlns:a16="http://schemas.microsoft.com/office/drawing/2014/main" id="{9A1142D1-DFE2-48F5-AFD3-27E0E2A74798}"/>
                </a:ext>
              </a:extLst>
            </p:cNvPr>
            <p:cNvSpPr txBox="1"/>
            <p:nvPr/>
          </p:nvSpPr>
          <p:spPr>
            <a:xfrm>
              <a:off x="8647392" y="4383238"/>
              <a:ext cx="1470523" cy="369332"/>
            </a:xfrm>
            <a:prstGeom prst="rect">
              <a:avLst/>
            </a:prstGeom>
            <a:noFill/>
          </p:spPr>
          <p:txBody>
            <a:bodyPr wrap="square" rtlCol="0">
              <a:spAutoFit/>
            </a:bodyPr>
            <a:lstStyle/>
            <a:p>
              <a:r>
                <a:rPr lang="en-GB" dirty="0"/>
                <a:t>Infrastructure</a:t>
              </a:r>
            </a:p>
          </p:txBody>
        </p:sp>
      </p:grpSp>
      <p:pic>
        <p:nvPicPr>
          <p:cNvPr id="9" name="Picture 2" descr="Image result for server icon">
            <a:extLst>
              <a:ext uri="{FF2B5EF4-FFF2-40B4-BE49-F238E27FC236}">
                <a16:creationId xmlns:a16="http://schemas.microsoft.com/office/drawing/2014/main" id="{A40C5386-F1D0-4701-9037-2112ED384F0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27111" y1="12000" x2="76444" y2="46222"/>
                        <a14:foregroundMark x1="28889" y1="52444" x2="62222" y2="23111"/>
                        <a14:foregroundMark x1="62222" y1="23111" x2="73778" y2="16000"/>
                        <a14:foregroundMark x1="57333" y1="84889" x2="46667" y2="64000"/>
                        <a14:foregroundMark x1="48444" y1="12444" x2="46667" y2="55111"/>
                        <a14:foregroundMark x1="27556" y1="30667" x2="53333" y2="30222"/>
                        <a14:foregroundMark x1="53333" y1="30222" x2="71556" y2="30222"/>
                        <a14:foregroundMark x1="72444" y1="44889" x2="48444" y2="43556"/>
                      </a14:backgroundRemoval>
                    </a14:imgEffect>
                  </a14:imgLayer>
                </a14:imgProps>
              </a:ext>
              <a:ext uri="{28A0092B-C50C-407E-A947-70E740481C1C}">
                <a14:useLocalDpi xmlns:a14="http://schemas.microsoft.com/office/drawing/2010/main" val="0"/>
              </a:ext>
            </a:extLst>
          </a:blip>
          <a:srcRect l="18169" t="5784" r="18847" b="7348"/>
          <a:stretch/>
        </p:blipFill>
        <p:spPr bwMode="auto">
          <a:xfrm>
            <a:off x="1231519" y="2796635"/>
            <a:ext cx="1284272" cy="177126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3E31DCF-0135-4516-A8B3-C8E49DE96BA4}"/>
              </a:ext>
            </a:extLst>
          </p:cNvPr>
          <p:cNvSpPr/>
          <p:nvPr/>
        </p:nvSpPr>
        <p:spPr>
          <a:xfrm>
            <a:off x="1884649" y="4826675"/>
            <a:ext cx="8422702" cy="2031325"/>
          </a:xfrm>
          <a:prstGeom prst="rect">
            <a:avLst/>
          </a:prstGeom>
        </p:spPr>
        <p:txBody>
          <a:bodyPr wrap="square">
            <a:spAutoFit/>
          </a:bodyPr>
          <a:lstStyle/>
          <a:p>
            <a:pPr algn="ctr">
              <a:spcAft>
                <a:spcPts val="0"/>
              </a:spcAft>
            </a:pPr>
            <a:r>
              <a:rPr lang="en-GB" dirty="0">
                <a:latin typeface="Calibri" panose="020F0502020204030204" pitchFamily="34" charset="0"/>
                <a:ea typeface="Calibri" panose="020F0502020204030204" pitchFamily="34" charset="0"/>
                <a:cs typeface="Calibri" panose="020F0502020204030204" pitchFamily="34" charset="0"/>
              </a:rPr>
              <a:t>DevOps, infrastructure, support </a:t>
            </a:r>
          </a:p>
          <a:p>
            <a:pPr algn="ctr">
              <a:spcAft>
                <a:spcPts val="0"/>
              </a:spcAft>
            </a:pPr>
            <a:endParaRPr lang="en-GB" dirty="0">
              <a:latin typeface="Calibri" panose="020F0502020204030204" pitchFamily="34" charset="0"/>
              <a:ea typeface="Calibri" panose="020F0502020204030204" pitchFamily="34" charset="0"/>
              <a:cs typeface="Calibri" panose="020F0502020204030204" pitchFamily="34" charset="0"/>
            </a:endParaRPr>
          </a:p>
          <a:p>
            <a:pPr algn="ctr">
              <a:spcAft>
                <a:spcPts val="0"/>
              </a:spcAft>
            </a:pPr>
            <a:r>
              <a:rPr lang="en-GB" dirty="0">
                <a:latin typeface="Calibri" panose="020F0502020204030204" pitchFamily="34" charset="0"/>
                <a:ea typeface="Calibri" panose="020F0502020204030204" pitchFamily="34" charset="0"/>
                <a:cs typeface="Calibri" panose="020F0502020204030204" pitchFamily="34" charset="0"/>
              </a:rPr>
              <a:t>are </a:t>
            </a:r>
            <a:r>
              <a:rPr lang="en-GB" b="1" dirty="0">
                <a:latin typeface="Calibri" panose="020F0502020204030204" pitchFamily="34" charset="0"/>
                <a:ea typeface="Calibri" panose="020F0502020204030204" pitchFamily="34" charset="0"/>
                <a:cs typeface="Calibri" panose="020F0502020204030204" pitchFamily="34" charset="0"/>
              </a:rPr>
              <a:t>not</a:t>
            </a:r>
            <a:r>
              <a:rPr lang="en-GB" dirty="0">
                <a:latin typeface="Calibri" panose="020F0502020204030204" pitchFamily="34" charset="0"/>
                <a:ea typeface="Calibri" panose="020F0502020204030204" pitchFamily="34" charset="0"/>
                <a:cs typeface="Calibri" panose="020F0502020204030204" pitchFamily="34" charset="0"/>
              </a:rPr>
              <a:t> job roles for individuals in your teams </a:t>
            </a:r>
          </a:p>
          <a:p>
            <a:pPr algn="ctr">
              <a:spcAft>
                <a:spcPts val="0"/>
              </a:spcAft>
            </a:pPr>
            <a:endParaRPr lang="en-GB" dirty="0">
              <a:latin typeface="Calibri" panose="020F0502020204030204" pitchFamily="34" charset="0"/>
              <a:ea typeface="Calibri" panose="020F0502020204030204" pitchFamily="34" charset="0"/>
              <a:cs typeface="Calibri" panose="020F0502020204030204" pitchFamily="34" charset="0"/>
            </a:endParaRPr>
          </a:p>
          <a:p>
            <a:pPr algn="ctr">
              <a:spcAft>
                <a:spcPts val="0"/>
              </a:spcAft>
            </a:pPr>
            <a:r>
              <a:rPr lang="en-GB" dirty="0">
                <a:latin typeface="Calibri" panose="020F0502020204030204" pitchFamily="34" charset="0"/>
                <a:ea typeface="Calibri" panose="020F0502020204030204" pitchFamily="34" charset="0"/>
                <a:cs typeface="Calibri" panose="020F0502020204030204" pitchFamily="34" charset="0"/>
              </a:rPr>
              <a:t>they are </a:t>
            </a:r>
            <a:r>
              <a:rPr lang="en-GB" b="1" dirty="0">
                <a:latin typeface="Calibri" panose="020F0502020204030204" pitchFamily="34" charset="0"/>
                <a:ea typeface="Calibri" panose="020F0502020204030204" pitchFamily="34" charset="0"/>
                <a:cs typeface="Calibri" panose="020F0502020204030204" pitchFamily="34" charset="0"/>
              </a:rPr>
              <a:t>team</a:t>
            </a:r>
            <a:r>
              <a:rPr lang="en-GB" dirty="0">
                <a:latin typeface="Calibri" panose="020F0502020204030204" pitchFamily="34" charset="0"/>
                <a:ea typeface="Calibri" panose="020F0502020204030204" pitchFamily="34" charset="0"/>
                <a:cs typeface="Calibri" panose="020F0502020204030204" pitchFamily="34" charset="0"/>
              </a:rPr>
              <a:t> responsibilities, culture and practices.</a:t>
            </a:r>
          </a:p>
          <a:p>
            <a:pPr algn="ctr">
              <a:spcAft>
                <a:spcPts val="0"/>
              </a:spcAft>
            </a:pPr>
            <a:endParaRPr lang="en-GB" dirty="0">
              <a:latin typeface="Calibri" panose="020F0502020204030204" pitchFamily="34" charset="0"/>
              <a:ea typeface="Calibri" panose="020F0502020204030204" pitchFamily="34" charset="0"/>
              <a:cs typeface="Calibri" panose="020F0502020204030204" pitchFamily="34" charset="0"/>
            </a:endParaRPr>
          </a:p>
          <a:p>
            <a:pPr algn="ctr">
              <a:spcAft>
                <a:spcPts val="0"/>
              </a:spcAft>
            </a:pPr>
            <a:r>
              <a:rPr lang="en-GB" dirty="0">
                <a:latin typeface="Calibri" panose="020F0502020204030204" pitchFamily="34" charset="0"/>
                <a:ea typeface="Calibri" panose="020F0502020204030204" pitchFamily="34" charset="0"/>
                <a:cs typeface="Calibri" panose="020F0502020204030204" pitchFamily="34" charset="0"/>
              </a:rPr>
              <a:t>Insist on it </a:t>
            </a:r>
          </a:p>
        </p:txBody>
      </p:sp>
      <p:pic>
        <p:nvPicPr>
          <p:cNvPr id="1028" name="Picture 4" descr="Image result for stick person">
            <a:extLst>
              <a:ext uri="{FF2B5EF4-FFF2-40B4-BE49-F238E27FC236}">
                <a16:creationId xmlns:a16="http://schemas.microsoft.com/office/drawing/2014/main" id="{B41EC62B-EFF7-4271-989A-BCB4631AF5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920" y="1766687"/>
            <a:ext cx="1354689" cy="287721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06DFA75-9D64-4ED7-BAEC-2405BEE7226C}"/>
              </a:ext>
            </a:extLst>
          </p:cNvPr>
          <p:cNvSpPr/>
          <p:nvPr/>
        </p:nvSpPr>
        <p:spPr>
          <a:xfrm>
            <a:off x="8593497" y="1873460"/>
            <a:ext cx="3427708" cy="2862322"/>
          </a:xfrm>
          <a:prstGeom prst="rect">
            <a:avLst/>
          </a:prstGeom>
        </p:spPr>
        <p:txBody>
          <a:bodyPr wrap="square">
            <a:spAutoFit/>
          </a:bodyPr>
          <a:lstStyle/>
          <a:p>
            <a:r>
              <a:rPr lang="en-GB" dirty="0">
                <a:latin typeface="Calibri" panose="020F0502020204030204" pitchFamily="34" charset="0"/>
                <a:ea typeface="Calibri" panose="020F0502020204030204" pitchFamily="34" charset="0"/>
                <a:cs typeface="Calibri" panose="020F0502020204030204" pitchFamily="34" charset="0"/>
              </a:rPr>
              <a:t>Time and space</a:t>
            </a:r>
          </a:p>
          <a:p>
            <a:pPr>
              <a:spcAft>
                <a:spcPts val="0"/>
              </a:spcAft>
            </a:pPr>
            <a:endParaRPr lang="en-GB" dirty="0">
              <a:latin typeface="Calibri" panose="020F0502020204030204" pitchFamily="34" charset="0"/>
              <a:ea typeface="Calibri" panose="020F0502020204030204" pitchFamily="34" charset="0"/>
              <a:cs typeface="Calibri" panose="020F0502020204030204" pitchFamily="34" charset="0"/>
            </a:endParaRPr>
          </a:p>
          <a:p>
            <a:pPr>
              <a:spcAft>
                <a:spcPts val="0"/>
              </a:spcAft>
            </a:pPr>
            <a:r>
              <a:rPr lang="en-GB" dirty="0">
                <a:latin typeface="Calibri" panose="020F0502020204030204" pitchFamily="34" charset="0"/>
                <a:ea typeface="Calibri" panose="020F0502020204030204" pitchFamily="34" charset="0"/>
                <a:cs typeface="Calibri" panose="020F0502020204030204" pitchFamily="34" charset="0"/>
              </a:rPr>
              <a:t>Learn the new</a:t>
            </a:r>
          </a:p>
          <a:p>
            <a:pPr>
              <a:spcAft>
                <a:spcPts val="0"/>
              </a:spcAft>
            </a:pPr>
            <a:endParaRPr lang="en-GB" dirty="0">
              <a:latin typeface="Calibri" panose="020F0502020204030204" pitchFamily="34" charset="0"/>
              <a:ea typeface="Calibri" panose="020F0502020204030204" pitchFamily="34" charset="0"/>
              <a:cs typeface="Calibri" panose="020F0502020204030204" pitchFamily="34" charset="0"/>
            </a:endParaRPr>
          </a:p>
          <a:p>
            <a:pPr>
              <a:spcAft>
                <a:spcPts val="0"/>
              </a:spcAft>
            </a:pPr>
            <a:r>
              <a:rPr lang="en-GB" dirty="0">
                <a:latin typeface="Calibri" panose="020F0502020204030204" pitchFamily="34" charset="0"/>
                <a:ea typeface="Calibri" panose="020F0502020204030204" pitchFamily="34" charset="0"/>
                <a:cs typeface="Calibri" panose="020F0502020204030204" pitchFamily="34" charset="0"/>
              </a:rPr>
              <a:t>Fear</a:t>
            </a:r>
          </a:p>
          <a:p>
            <a:pPr>
              <a:spcAft>
                <a:spcPts val="0"/>
              </a:spcAft>
            </a:pPr>
            <a:endParaRPr lang="en-GB" dirty="0">
              <a:latin typeface="Calibri" panose="020F0502020204030204" pitchFamily="34" charset="0"/>
              <a:ea typeface="Calibri" panose="020F0502020204030204" pitchFamily="34" charset="0"/>
              <a:cs typeface="Calibri" panose="020F0502020204030204" pitchFamily="34" charset="0"/>
            </a:endParaRPr>
          </a:p>
          <a:p>
            <a:pPr>
              <a:spcAft>
                <a:spcPts val="0"/>
              </a:spcAft>
            </a:pPr>
            <a:r>
              <a:rPr lang="en-GB" dirty="0">
                <a:latin typeface="Calibri" panose="020F0502020204030204" pitchFamily="34" charset="0"/>
                <a:ea typeface="Calibri" panose="020F0502020204030204" pitchFamily="34" charset="0"/>
                <a:cs typeface="Calibri" panose="020F0502020204030204" pitchFamily="34" charset="0"/>
              </a:rPr>
              <a:t>Temptation to fall back to the traditional mindset</a:t>
            </a:r>
          </a:p>
          <a:p>
            <a:pPr>
              <a:spcAft>
                <a:spcPts val="0"/>
              </a:spcAft>
            </a:pPr>
            <a:endParaRPr lang="en-GB" dirty="0">
              <a:latin typeface="Calibri" panose="020F0502020204030204" pitchFamily="34" charset="0"/>
              <a:ea typeface="Calibri" panose="020F0502020204030204" pitchFamily="34" charset="0"/>
              <a:cs typeface="Calibri" panose="020F0502020204030204" pitchFamily="34" charset="0"/>
            </a:endParaRPr>
          </a:p>
          <a:p>
            <a:pPr>
              <a:spcAft>
                <a:spcPts val="0"/>
              </a:spcAft>
            </a:pPr>
            <a:r>
              <a:rPr lang="en-GB" dirty="0">
                <a:latin typeface="Calibri" panose="020F0502020204030204" pitchFamily="34" charset="0"/>
                <a:ea typeface="Calibri" panose="020F0502020204030204" pitchFamily="34" charset="0"/>
                <a:cs typeface="Calibri" panose="020F0502020204030204" pitchFamily="34" charset="0"/>
              </a:rPr>
              <a:t>Particularly with project pressures</a:t>
            </a:r>
          </a:p>
        </p:txBody>
      </p:sp>
    </p:spTree>
    <p:extLst>
      <p:ext uri="{BB962C8B-B14F-4D97-AF65-F5344CB8AC3E}">
        <p14:creationId xmlns:p14="http://schemas.microsoft.com/office/powerpoint/2010/main" val="391965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fade">
                                      <p:cBhvr>
                                        <p:cTn id="26" dur="500"/>
                                        <p:tgtEl>
                                          <p:spTgt spid="10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animEffect transition="in" filter="fade">
                                      <p:cBhvr>
                                        <p:cTn id="31" dur="500"/>
                                        <p:tgtEl>
                                          <p:spTgt spid="1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xEl>
                                              <p:pRg st="2" end="2"/>
                                            </p:txEl>
                                          </p:spTgt>
                                        </p:tgtEl>
                                        <p:attrNameLst>
                                          <p:attrName>style.visibility</p:attrName>
                                        </p:attrNameLst>
                                      </p:cBhvr>
                                      <p:to>
                                        <p:strVal val="visible"/>
                                      </p:to>
                                    </p:set>
                                    <p:animEffect transition="in" filter="fade">
                                      <p:cBhvr>
                                        <p:cTn id="36" dur="500"/>
                                        <p:tgtEl>
                                          <p:spTgt spid="1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xEl>
                                              <p:pRg st="4" end="4"/>
                                            </p:txEl>
                                          </p:spTgt>
                                        </p:tgtEl>
                                        <p:attrNameLst>
                                          <p:attrName>style.visibility</p:attrName>
                                        </p:attrNameLst>
                                      </p:cBhvr>
                                      <p:to>
                                        <p:strVal val="visible"/>
                                      </p:to>
                                    </p:set>
                                    <p:animEffect transition="in" filter="fade">
                                      <p:cBhvr>
                                        <p:cTn id="41" dur="500"/>
                                        <p:tgtEl>
                                          <p:spTgt spid="14">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xEl>
                                              <p:pRg st="6" end="6"/>
                                            </p:txEl>
                                          </p:spTgt>
                                        </p:tgtEl>
                                        <p:attrNameLst>
                                          <p:attrName>style.visibility</p:attrName>
                                        </p:attrNameLst>
                                      </p:cBhvr>
                                      <p:to>
                                        <p:strVal val="visible"/>
                                      </p:to>
                                    </p:set>
                                    <p:animEffect transition="in" filter="fade">
                                      <p:cBhvr>
                                        <p:cTn id="46" dur="500"/>
                                        <p:tgtEl>
                                          <p:spTgt spid="14">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4">
                                            <p:txEl>
                                              <p:pRg st="8" end="8"/>
                                            </p:txEl>
                                          </p:spTgt>
                                        </p:tgtEl>
                                        <p:attrNameLst>
                                          <p:attrName>style.visibility</p:attrName>
                                        </p:attrNameLst>
                                      </p:cBhvr>
                                      <p:to>
                                        <p:strVal val="visible"/>
                                      </p:to>
                                    </p:set>
                                    <p:animEffect transition="in" filter="fade">
                                      <p:cBhvr>
                                        <p:cTn id="51" dur="500"/>
                                        <p:tgtEl>
                                          <p:spTgt spid="14">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0">
                                            <p:txEl>
                                              <p:pRg st="0" end="0"/>
                                            </p:txEl>
                                          </p:spTgt>
                                        </p:tgtEl>
                                        <p:attrNameLst>
                                          <p:attrName>style.visibility</p:attrName>
                                        </p:attrNameLst>
                                      </p:cBhvr>
                                      <p:to>
                                        <p:strVal val="visible"/>
                                      </p:to>
                                    </p:set>
                                    <p:animEffect transition="in" filter="fade">
                                      <p:cBhvr>
                                        <p:cTn id="56" dur="500"/>
                                        <p:tgtEl>
                                          <p:spTgt spid="10">
                                            <p:txEl>
                                              <p:pRg st="0" end="0"/>
                                            </p:txEl>
                                          </p:spTgt>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0">
                                            <p:txEl>
                                              <p:pRg st="2" end="2"/>
                                            </p:txEl>
                                          </p:spTgt>
                                        </p:tgtEl>
                                        <p:attrNameLst>
                                          <p:attrName>style.visibility</p:attrName>
                                        </p:attrNameLst>
                                      </p:cBhvr>
                                      <p:to>
                                        <p:strVal val="visible"/>
                                      </p:to>
                                    </p:set>
                                    <p:animEffect transition="in" filter="fade">
                                      <p:cBhvr>
                                        <p:cTn id="60" dur="500"/>
                                        <p:tgtEl>
                                          <p:spTgt spid="10">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0">
                                            <p:txEl>
                                              <p:pRg st="4" end="4"/>
                                            </p:txEl>
                                          </p:spTgt>
                                        </p:tgtEl>
                                        <p:attrNameLst>
                                          <p:attrName>style.visibility</p:attrName>
                                        </p:attrNameLst>
                                      </p:cBhvr>
                                      <p:to>
                                        <p:strVal val="visible"/>
                                      </p:to>
                                    </p:set>
                                    <p:animEffect transition="in" filter="fade">
                                      <p:cBhvr>
                                        <p:cTn id="65" dur="500"/>
                                        <p:tgtEl>
                                          <p:spTgt spid="10">
                                            <p:txEl>
                                              <p:pRg st="4" end="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0">
                                            <p:txEl>
                                              <p:pRg st="6" end="6"/>
                                            </p:txEl>
                                          </p:spTgt>
                                        </p:tgtEl>
                                        <p:attrNameLst>
                                          <p:attrName>style.visibility</p:attrName>
                                        </p:attrNameLst>
                                      </p:cBhvr>
                                      <p:to>
                                        <p:strVal val="visible"/>
                                      </p:to>
                                    </p:set>
                                    <p:animEffect transition="in" filter="fade">
                                      <p:cBhvr>
                                        <p:cTn id="70" dur="500"/>
                                        <p:tgtEl>
                                          <p:spTgt spid="10">
                                            <p:txEl>
                                              <p:pRg st="6" end="6"/>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p:bldP spid="10" grpId="0" uiExpand="1" build="p"/>
      <p:bldP spid="14"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859C-2694-4B5C-979F-0CBCA4516762}"/>
              </a:ext>
            </a:extLst>
          </p:cNvPr>
          <p:cNvSpPr>
            <a:spLocks noGrp="1"/>
          </p:cNvSpPr>
          <p:nvPr>
            <p:ph type="title"/>
          </p:nvPr>
        </p:nvSpPr>
        <p:spPr/>
        <p:txBody>
          <a:bodyPr/>
          <a:lstStyle/>
          <a:p>
            <a:r>
              <a:rPr lang="en-GB" dirty="0"/>
              <a:t>Common Engineering</a:t>
            </a:r>
          </a:p>
        </p:txBody>
      </p:sp>
      <p:pic>
        <p:nvPicPr>
          <p:cNvPr id="4" name="Picture 3">
            <a:extLst>
              <a:ext uri="{FF2B5EF4-FFF2-40B4-BE49-F238E27FC236}">
                <a16:creationId xmlns:a16="http://schemas.microsoft.com/office/drawing/2014/main" id="{E045BF49-B322-43A6-ABE0-00DCA3EF8A1B}"/>
              </a:ext>
            </a:extLst>
          </p:cNvPr>
          <p:cNvPicPr>
            <a:picLocks noChangeAspect="1"/>
          </p:cNvPicPr>
          <p:nvPr/>
        </p:nvPicPr>
        <p:blipFill>
          <a:blip r:embed="rId3"/>
          <a:stretch>
            <a:fillRect/>
          </a:stretch>
        </p:blipFill>
        <p:spPr>
          <a:xfrm>
            <a:off x="6302375" y="425450"/>
            <a:ext cx="8324850" cy="6067425"/>
          </a:xfrm>
          <a:prstGeom prst="rect">
            <a:avLst/>
          </a:prstGeom>
        </p:spPr>
      </p:pic>
      <p:pic>
        <p:nvPicPr>
          <p:cNvPr id="6" name="Picture 5">
            <a:extLst>
              <a:ext uri="{FF2B5EF4-FFF2-40B4-BE49-F238E27FC236}">
                <a16:creationId xmlns:a16="http://schemas.microsoft.com/office/drawing/2014/main" id="{BE0D09CB-7F3B-442A-8C23-94C665DFF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76" y="1899513"/>
            <a:ext cx="6095999" cy="3119298"/>
          </a:xfrm>
          <a:prstGeom prst="rect">
            <a:avLst/>
          </a:prstGeom>
        </p:spPr>
      </p:pic>
    </p:spTree>
    <p:extLst>
      <p:ext uri="{BB962C8B-B14F-4D97-AF65-F5344CB8AC3E}">
        <p14:creationId xmlns:p14="http://schemas.microsoft.com/office/powerpoint/2010/main" val="193542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C15BF6-B8E0-4E16-A1A3-EDE71E2BD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497931" y="0"/>
            <a:ext cx="9196137" cy="6897103"/>
          </a:xfrm>
          <a:prstGeom prst="rect">
            <a:avLst/>
          </a:prstGeom>
        </p:spPr>
      </p:pic>
    </p:spTree>
    <p:extLst>
      <p:ext uri="{BB962C8B-B14F-4D97-AF65-F5344CB8AC3E}">
        <p14:creationId xmlns:p14="http://schemas.microsoft.com/office/powerpoint/2010/main" val="18344810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BB63-998F-41DA-8454-E3145EC0548A}"/>
              </a:ext>
            </a:extLst>
          </p:cNvPr>
          <p:cNvSpPr>
            <a:spLocks noGrp="1"/>
          </p:cNvSpPr>
          <p:nvPr>
            <p:ph type="title"/>
          </p:nvPr>
        </p:nvSpPr>
        <p:spPr>
          <a:xfrm>
            <a:off x="838200" y="1517990"/>
            <a:ext cx="10515600" cy="1911010"/>
          </a:xfrm>
        </p:spPr>
        <p:txBody>
          <a:bodyPr>
            <a:normAutofit/>
          </a:bodyPr>
          <a:lstStyle/>
          <a:p>
            <a:r>
              <a:rPr lang="en-GB" dirty="0"/>
              <a:t>The end : )</a:t>
            </a:r>
            <a:br>
              <a:rPr lang="en-GB" dirty="0"/>
            </a:br>
            <a:br>
              <a:rPr lang="en-GB" dirty="0"/>
            </a:br>
            <a:r>
              <a:rPr lang="en-GB" dirty="0"/>
              <a:t>What questions do you have?</a:t>
            </a:r>
          </a:p>
        </p:txBody>
      </p:sp>
      <p:sp>
        <p:nvSpPr>
          <p:cNvPr id="3" name="Rectangle 2">
            <a:extLst>
              <a:ext uri="{FF2B5EF4-FFF2-40B4-BE49-F238E27FC236}">
                <a16:creationId xmlns:a16="http://schemas.microsoft.com/office/drawing/2014/main" id="{739297AC-D05A-4A55-BB4E-C9731E26C55F}"/>
              </a:ext>
            </a:extLst>
          </p:cNvPr>
          <p:cNvSpPr/>
          <p:nvPr/>
        </p:nvSpPr>
        <p:spPr>
          <a:xfrm>
            <a:off x="487600" y="5368594"/>
            <a:ext cx="2427844" cy="1015663"/>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Feedback</a:t>
            </a:r>
          </a:p>
          <a:p>
            <a:pPr algn="ctr"/>
            <a:r>
              <a:rPr lang="en-US" sz="2400" dirty="0">
                <a:ln w="0"/>
                <a:effectLst>
                  <a:outerShdw blurRad="38100" dist="19050" dir="2700000" algn="tl" rotWithShape="0">
                    <a:schemeClr val="dk1">
                      <a:alpha val="40000"/>
                    </a:schemeClr>
                  </a:outerShdw>
                </a:effectLst>
              </a:rPr>
              <a:t>It’s running again!</a:t>
            </a:r>
            <a:endParaRPr lang="en-US" sz="24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95181D8B-4BFE-4982-83EE-07FDCD74F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4450" y="5133370"/>
            <a:ext cx="1609950" cy="1486107"/>
          </a:xfrm>
          <a:prstGeom prst="rect">
            <a:avLst/>
          </a:prstGeom>
        </p:spPr>
      </p:pic>
      <p:sp>
        <p:nvSpPr>
          <p:cNvPr id="7" name="Rectangle 6">
            <a:extLst>
              <a:ext uri="{FF2B5EF4-FFF2-40B4-BE49-F238E27FC236}">
                <a16:creationId xmlns:a16="http://schemas.microsoft.com/office/drawing/2014/main" id="{1802CD57-6967-4389-8DE7-E090C6ECCA44}"/>
              </a:ext>
            </a:extLst>
          </p:cNvPr>
          <p:cNvSpPr/>
          <p:nvPr/>
        </p:nvSpPr>
        <p:spPr>
          <a:xfrm>
            <a:off x="5322382" y="5460926"/>
            <a:ext cx="2098780" cy="1200329"/>
          </a:xfrm>
          <a:prstGeom prst="rect">
            <a:avLst/>
          </a:prstGeom>
          <a:noFill/>
        </p:spPr>
        <p:txBody>
          <a:bodyPr wrap="none" lIns="91440" tIns="45720" rIns="91440" bIns="45720">
            <a:spAutoFit/>
          </a:bodyPr>
          <a:lstStyle/>
          <a:p>
            <a:pPr algn="ctr"/>
            <a:r>
              <a:rPr lang="en-US" sz="2400" dirty="0">
                <a:ln w="0"/>
                <a:effectLst>
                  <a:outerShdw blurRad="38100" dist="19050" dir="2700000" algn="tl" rotWithShape="0">
                    <a:schemeClr val="dk1">
                      <a:alpha val="40000"/>
                    </a:schemeClr>
                  </a:outerShdw>
                </a:effectLst>
              </a:rPr>
              <a:t>Teresa Binks</a:t>
            </a:r>
          </a:p>
          <a:p>
            <a:pPr algn="ctr"/>
            <a:r>
              <a:rPr lang="en-US" sz="2400" b="0" cap="none" spc="0" dirty="0">
                <a:ln w="0"/>
                <a:solidFill>
                  <a:schemeClr val="tx1"/>
                </a:solidFill>
                <a:effectLst>
                  <a:outerShdw blurRad="38100" dist="19050" dir="2700000" algn="tl" rotWithShape="0">
                    <a:schemeClr val="dk1">
                      <a:alpha val="40000"/>
                    </a:schemeClr>
                  </a:outerShdw>
                </a:effectLst>
              </a:rPr>
              <a:t>Stephen Brown</a:t>
            </a:r>
          </a:p>
          <a:p>
            <a:pPr algn="ctr"/>
            <a:r>
              <a:rPr lang="en-US" sz="2400" dirty="0">
                <a:ln w="0"/>
                <a:effectLst>
                  <a:outerShdw blurRad="38100" dist="19050" dir="2700000" algn="tl" rotWithShape="0">
                    <a:schemeClr val="dk1">
                      <a:alpha val="40000"/>
                    </a:schemeClr>
                  </a:outerShdw>
                </a:effectLst>
              </a:rPr>
              <a:t>Tom Prutz</a:t>
            </a:r>
            <a:endParaRPr lang="en-US"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780206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D7BC-CF97-4B79-8297-C582253D28B4}"/>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9801972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AE3229E3-1051-4866-8431-BB8A008C1D77}"/>
              </a:ext>
            </a:extLst>
          </p:cNvPr>
          <p:cNvSpPr/>
          <p:nvPr/>
        </p:nvSpPr>
        <p:spPr>
          <a:xfrm>
            <a:off x="7062900" y="304514"/>
            <a:ext cx="944119"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Users</a:t>
            </a:r>
          </a:p>
        </p:txBody>
      </p:sp>
      <p:sp>
        <p:nvSpPr>
          <p:cNvPr id="59" name="Rectangle 58">
            <a:extLst>
              <a:ext uri="{FF2B5EF4-FFF2-40B4-BE49-F238E27FC236}">
                <a16:creationId xmlns:a16="http://schemas.microsoft.com/office/drawing/2014/main" id="{A0E00E19-2B71-4046-90D5-2406F1E475D8}"/>
              </a:ext>
            </a:extLst>
          </p:cNvPr>
          <p:cNvSpPr/>
          <p:nvPr/>
        </p:nvSpPr>
        <p:spPr>
          <a:xfrm>
            <a:off x="7062900" y="4186516"/>
            <a:ext cx="944118"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Groups</a:t>
            </a:r>
          </a:p>
        </p:txBody>
      </p:sp>
      <p:sp>
        <p:nvSpPr>
          <p:cNvPr id="61" name="Rectangle: Rounded Corners 60">
            <a:extLst>
              <a:ext uri="{FF2B5EF4-FFF2-40B4-BE49-F238E27FC236}">
                <a16:creationId xmlns:a16="http://schemas.microsoft.com/office/drawing/2014/main" id="{CB04B42E-E704-40B8-B3CC-F02FE82ABBE1}"/>
              </a:ext>
            </a:extLst>
          </p:cNvPr>
          <p:cNvSpPr/>
          <p:nvPr/>
        </p:nvSpPr>
        <p:spPr>
          <a:xfrm>
            <a:off x="7062900" y="4684836"/>
            <a:ext cx="2650060" cy="186865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GB" sz="1200" dirty="0"/>
              <a:t>Group Name:</a:t>
            </a:r>
          </a:p>
          <a:p>
            <a:r>
              <a:rPr lang="en-GB" sz="1200" dirty="0"/>
              <a:t>Users: </a:t>
            </a:r>
          </a:p>
          <a:p>
            <a:pPr marL="285750" indent="-285750">
              <a:buFont typeface="Arial" panose="020B0604020202020204" pitchFamily="34" charset="0"/>
              <a:buChar char="•"/>
            </a:pPr>
            <a:r>
              <a:rPr lang="en-GB" dirty="0"/>
              <a:t> </a:t>
            </a:r>
          </a:p>
          <a:p>
            <a:pPr marL="285750" indent="-285750">
              <a:buFont typeface="Arial" panose="020B0604020202020204" pitchFamily="34" charset="0"/>
              <a:buChar char="•"/>
            </a:pPr>
            <a:r>
              <a:rPr lang="en-GB" dirty="0"/>
              <a:t> </a:t>
            </a:r>
          </a:p>
          <a:p>
            <a:pPr marL="285750" indent="-285750">
              <a:buFont typeface="Arial" panose="020B0604020202020204" pitchFamily="34" charset="0"/>
              <a:buChar char="•"/>
            </a:pPr>
            <a:r>
              <a:rPr lang="en-GB" dirty="0"/>
              <a:t> </a:t>
            </a:r>
          </a:p>
          <a:p>
            <a:pPr marL="285750" indent="-285750">
              <a:buFont typeface="Arial" panose="020B0604020202020204" pitchFamily="34" charset="0"/>
              <a:buChar char="•"/>
            </a:pPr>
            <a:r>
              <a:rPr lang="en-GB" dirty="0"/>
              <a:t> </a:t>
            </a:r>
          </a:p>
          <a:p>
            <a:pPr marL="285750" indent="-285750">
              <a:buFont typeface="Arial" panose="020B0604020202020204" pitchFamily="34" charset="0"/>
              <a:buChar char="•"/>
            </a:pPr>
            <a:r>
              <a:rPr lang="en-GB" dirty="0"/>
              <a:t>  </a:t>
            </a:r>
          </a:p>
        </p:txBody>
      </p:sp>
      <p:graphicFrame>
        <p:nvGraphicFramePr>
          <p:cNvPr id="2" name="Table 1">
            <a:extLst>
              <a:ext uri="{FF2B5EF4-FFF2-40B4-BE49-F238E27FC236}">
                <a16:creationId xmlns:a16="http://schemas.microsoft.com/office/drawing/2014/main" id="{FFA0E500-FF68-4B4F-A1A8-CC82C8013613}"/>
              </a:ext>
            </a:extLst>
          </p:cNvPr>
          <p:cNvGraphicFramePr>
            <a:graphicFrameLocks noGrp="1"/>
          </p:cNvGraphicFramePr>
          <p:nvPr>
            <p:extLst>
              <p:ext uri="{D42A27DB-BD31-4B8C-83A1-F6EECF244321}">
                <p14:modId xmlns:p14="http://schemas.microsoft.com/office/powerpoint/2010/main" val="1453028174"/>
              </p:ext>
            </p:extLst>
          </p:nvPr>
        </p:nvGraphicFramePr>
        <p:xfrm>
          <a:off x="7062900" y="768543"/>
          <a:ext cx="4560140" cy="2809242"/>
        </p:xfrm>
        <a:graphic>
          <a:graphicData uri="http://schemas.openxmlformats.org/drawingml/2006/table">
            <a:tbl>
              <a:tblPr>
                <a:tableStyleId>{5940675A-B579-460E-94D1-54222C63F5DA}</a:tableStyleId>
              </a:tblPr>
              <a:tblGrid>
                <a:gridCol w="4560140">
                  <a:extLst>
                    <a:ext uri="{9D8B030D-6E8A-4147-A177-3AD203B41FA5}">
                      <a16:colId xmlns:a16="http://schemas.microsoft.com/office/drawing/2014/main" val="3427932628"/>
                    </a:ext>
                  </a:extLst>
                </a:gridCol>
              </a:tblGrid>
              <a:tr h="468207">
                <a:tc>
                  <a:txBody>
                    <a:bodyPr/>
                    <a:lstStyle/>
                    <a:p>
                      <a:endParaRPr lang="en-GB" dirty="0"/>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80868651"/>
                  </a:ext>
                </a:extLst>
              </a:tr>
              <a:tr h="468207">
                <a:tc>
                  <a:txBody>
                    <a:bodyPr/>
                    <a:lstStyle/>
                    <a:p>
                      <a:endParaRPr lang="en-GB"/>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0740460"/>
                  </a:ext>
                </a:extLst>
              </a:tr>
              <a:tr h="468207">
                <a:tc>
                  <a:txBody>
                    <a:bodyPr/>
                    <a:lstStyle/>
                    <a:p>
                      <a:endParaRPr lang="en-GB"/>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1127299"/>
                  </a:ext>
                </a:extLst>
              </a:tr>
              <a:tr h="468207">
                <a:tc>
                  <a:txBody>
                    <a:bodyPr/>
                    <a:lstStyle/>
                    <a:p>
                      <a:endParaRPr lang="en-GB"/>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8003"/>
                  </a:ext>
                </a:extLst>
              </a:tr>
              <a:tr h="468207">
                <a:tc>
                  <a:txBody>
                    <a:bodyPr/>
                    <a:lstStyle/>
                    <a:p>
                      <a:endParaRPr lang="en-GB"/>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1912198"/>
                  </a:ext>
                </a:extLst>
              </a:tr>
              <a:tr h="468207">
                <a:tc>
                  <a:txBody>
                    <a:bodyPr/>
                    <a:lstStyle/>
                    <a:p>
                      <a:endParaRPr lang="en-GB" dirty="0"/>
                    </a:p>
                  </a:txBody>
                  <a:tcP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552834"/>
                  </a:ext>
                </a:extLst>
              </a:tr>
            </a:tbl>
          </a:graphicData>
        </a:graphic>
      </p:graphicFrame>
      <p:sp>
        <p:nvSpPr>
          <p:cNvPr id="60" name="Rectangle: Rounded Corners 59">
            <a:extLst>
              <a:ext uri="{FF2B5EF4-FFF2-40B4-BE49-F238E27FC236}">
                <a16:creationId xmlns:a16="http://schemas.microsoft.com/office/drawing/2014/main" id="{77B0D563-1EBE-4C0F-9B75-A0F258621F7B}"/>
              </a:ext>
            </a:extLst>
          </p:cNvPr>
          <p:cNvSpPr/>
          <p:nvPr/>
        </p:nvSpPr>
        <p:spPr>
          <a:xfrm>
            <a:off x="9846740" y="4684836"/>
            <a:ext cx="1823713" cy="186865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GB" sz="1200" dirty="0"/>
              <a:t>Group Name:</a:t>
            </a:r>
          </a:p>
          <a:p>
            <a:r>
              <a:rPr lang="en-GB" sz="1200" dirty="0"/>
              <a:t>Users: </a:t>
            </a:r>
          </a:p>
          <a:p>
            <a:pPr marL="285750" indent="-285750">
              <a:buFont typeface="Arial" panose="020B0604020202020204" pitchFamily="34" charset="0"/>
              <a:buChar char="•"/>
            </a:pPr>
            <a:r>
              <a:rPr lang="en-GB" dirty="0"/>
              <a:t> </a:t>
            </a:r>
          </a:p>
          <a:p>
            <a:pPr marL="285750" indent="-285750">
              <a:buFont typeface="Arial" panose="020B0604020202020204" pitchFamily="34" charset="0"/>
              <a:buChar char="•"/>
            </a:pPr>
            <a:r>
              <a:rPr lang="en-GB" dirty="0"/>
              <a:t> </a:t>
            </a:r>
          </a:p>
          <a:p>
            <a:pPr marL="285750" indent="-285750">
              <a:buFont typeface="Arial" panose="020B0604020202020204" pitchFamily="34" charset="0"/>
              <a:buChar char="•"/>
            </a:pPr>
            <a:r>
              <a:rPr lang="en-GB" dirty="0"/>
              <a:t> </a:t>
            </a:r>
          </a:p>
          <a:p>
            <a:pPr marL="285750" indent="-285750">
              <a:buFont typeface="Arial" panose="020B0604020202020204" pitchFamily="34" charset="0"/>
              <a:buChar char="•"/>
            </a:pPr>
            <a:r>
              <a:rPr lang="en-GB" dirty="0"/>
              <a:t> </a:t>
            </a:r>
          </a:p>
          <a:p>
            <a:pPr marL="285750" indent="-285750">
              <a:buFont typeface="Arial" panose="020B0604020202020204" pitchFamily="34" charset="0"/>
              <a:buChar char="•"/>
            </a:pPr>
            <a:r>
              <a:rPr lang="en-GB" dirty="0"/>
              <a:t>  </a:t>
            </a:r>
          </a:p>
        </p:txBody>
      </p:sp>
    </p:spTree>
    <p:extLst>
      <p:ext uri="{BB962C8B-B14F-4D97-AF65-F5344CB8AC3E}">
        <p14:creationId xmlns:p14="http://schemas.microsoft.com/office/powerpoint/2010/main" val="42255638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azure active directory">
            <a:extLst>
              <a:ext uri="{FF2B5EF4-FFF2-40B4-BE49-F238E27FC236}">
                <a16:creationId xmlns:a16="http://schemas.microsoft.com/office/drawing/2014/main" id="{C3AD55AA-F411-446F-9DF7-9E981FCEE8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532" r="22015"/>
          <a:stretch/>
        </p:blipFill>
        <p:spPr bwMode="auto">
          <a:xfrm>
            <a:off x="7193424" y="630265"/>
            <a:ext cx="4181868" cy="39591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89C9198-50D0-4225-9688-F2CA76947FBE}"/>
              </a:ext>
            </a:extLst>
          </p:cNvPr>
          <p:cNvSpPr/>
          <p:nvPr/>
        </p:nvSpPr>
        <p:spPr>
          <a:xfrm>
            <a:off x="8342512" y="4962837"/>
            <a:ext cx="1883692" cy="1569660"/>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Azure </a:t>
            </a:r>
          </a:p>
          <a:p>
            <a:pPr algn="ctr"/>
            <a:r>
              <a:rPr lang="en-US" sz="3200" b="0" cap="none" spc="0" dirty="0">
                <a:ln w="0"/>
                <a:solidFill>
                  <a:schemeClr val="tx1"/>
                </a:solidFill>
                <a:effectLst>
                  <a:outerShdw blurRad="38100" dist="19050" dir="2700000" algn="tl" rotWithShape="0">
                    <a:schemeClr val="dk1">
                      <a:alpha val="40000"/>
                    </a:schemeClr>
                  </a:outerShdw>
                </a:effectLst>
              </a:rPr>
              <a:t>Active </a:t>
            </a:r>
          </a:p>
          <a:p>
            <a:pPr algn="ctr"/>
            <a:r>
              <a:rPr lang="en-US" sz="3200" b="0" cap="none" spc="0" dirty="0">
                <a:ln w="0"/>
                <a:solidFill>
                  <a:schemeClr val="tx1"/>
                </a:solidFill>
                <a:effectLst>
                  <a:outerShdw blurRad="38100" dist="19050" dir="2700000" algn="tl" rotWithShape="0">
                    <a:schemeClr val="dk1">
                      <a:alpha val="40000"/>
                    </a:schemeClr>
                  </a:outerShdw>
                </a:effectLst>
              </a:rPr>
              <a:t>Directory</a:t>
            </a:r>
          </a:p>
        </p:txBody>
      </p:sp>
    </p:spTree>
    <p:extLst>
      <p:ext uri="{BB962C8B-B14F-4D97-AF65-F5344CB8AC3E}">
        <p14:creationId xmlns:p14="http://schemas.microsoft.com/office/powerpoint/2010/main" val="19300412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353907-1368-4709-B21E-E078F472D5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57" y="1813083"/>
            <a:ext cx="2491429" cy="2862322"/>
          </a:xfrm>
          <a:prstGeom prst="rect">
            <a:avLst/>
          </a:prstGeom>
        </p:spPr>
      </p:pic>
      <p:grpSp>
        <p:nvGrpSpPr>
          <p:cNvPr id="71" name="Group 70">
            <a:extLst>
              <a:ext uri="{FF2B5EF4-FFF2-40B4-BE49-F238E27FC236}">
                <a16:creationId xmlns:a16="http://schemas.microsoft.com/office/drawing/2014/main" id="{0C13AF65-0115-4992-82A1-22380C4E85B2}"/>
              </a:ext>
            </a:extLst>
          </p:cNvPr>
          <p:cNvGrpSpPr/>
          <p:nvPr/>
        </p:nvGrpSpPr>
        <p:grpSpPr>
          <a:xfrm>
            <a:off x="3135650" y="1212450"/>
            <a:ext cx="8908587" cy="1016891"/>
            <a:chOff x="3162320" y="1212450"/>
            <a:chExt cx="8908587" cy="1016891"/>
          </a:xfrm>
        </p:grpSpPr>
        <p:sp>
          <p:nvSpPr>
            <p:cNvPr id="9" name="Oval 8">
              <a:extLst>
                <a:ext uri="{FF2B5EF4-FFF2-40B4-BE49-F238E27FC236}">
                  <a16:creationId xmlns:a16="http://schemas.microsoft.com/office/drawing/2014/main" id="{022DCB65-8A23-4205-8BCE-82958736DA6A}"/>
                </a:ext>
              </a:extLst>
            </p:cNvPr>
            <p:cNvSpPr/>
            <p:nvPr/>
          </p:nvSpPr>
          <p:spPr>
            <a:xfrm>
              <a:off x="6515093" y="1523817"/>
              <a:ext cx="1795760" cy="705524"/>
            </a:xfrm>
            <a:prstGeom prst="ellipse">
              <a:avLst/>
            </a:prstGeom>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Oval 9">
              <a:extLst>
                <a:ext uri="{FF2B5EF4-FFF2-40B4-BE49-F238E27FC236}">
                  <a16:creationId xmlns:a16="http://schemas.microsoft.com/office/drawing/2014/main" id="{E501E265-3119-4BA1-8553-E9D28A87A930}"/>
                </a:ext>
              </a:extLst>
            </p:cNvPr>
            <p:cNvSpPr/>
            <p:nvPr/>
          </p:nvSpPr>
          <p:spPr>
            <a:xfrm>
              <a:off x="3162320" y="1523817"/>
              <a:ext cx="1795760" cy="705524"/>
            </a:xfrm>
            <a:prstGeom prst="ellipse">
              <a:avLst/>
            </a:prstGeom>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Oval 10">
              <a:extLst>
                <a:ext uri="{FF2B5EF4-FFF2-40B4-BE49-F238E27FC236}">
                  <a16:creationId xmlns:a16="http://schemas.microsoft.com/office/drawing/2014/main" id="{F2F75D85-772F-4FE5-B67E-666B5D639D88}"/>
                </a:ext>
              </a:extLst>
            </p:cNvPr>
            <p:cNvSpPr/>
            <p:nvPr/>
          </p:nvSpPr>
          <p:spPr>
            <a:xfrm>
              <a:off x="10275147" y="1523817"/>
              <a:ext cx="1795760" cy="705524"/>
            </a:xfrm>
            <a:prstGeom prst="ellipse">
              <a:avLst/>
            </a:prstGeom>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2A2546E9-2A5A-491D-874C-6EA848F7CC59}"/>
                </a:ext>
              </a:extLst>
            </p:cNvPr>
            <p:cNvCxnSpPr>
              <a:cxnSpLocks/>
              <a:stCxn id="10" idx="6"/>
              <a:endCxn id="9" idx="2"/>
            </p:cNvCxnSpPr>
            <p:nvPr/>
          </p:nvCxnSpPr>
          <p:spPr>
            <a:xfrm>
              <a:off x="4958080" y="1876579"/>
              <a:ext cx="1557013" cy="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F2E6BE91-7BA6-40E0-9763-4779E79379D9}"/>
                </a:ext>
              </a:extLst>
            </p:cNvPr>
            <p:cNvCxnSpPr>
              <a:cxnSpLocks/>
              <a:stCxn id="9" idx="6"/>
              <a:endCxn id="11" idx="2"/>
            </p:cNvCxnSpPr>
            <p:nvPr/>
          </p:nvCxnSpPr>
          <p:spPr>
            <a:xfrm>
              <a:off x="8310853" y="1876579"/>
              <a:ext cx="1964294" cy="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5D5ACD0E-CE35-48B5-A398-E8156EAFB674}"/>
                </a:ext>
              </a:extLst>
            </p:cNvPr>
            <p:cNvSpPr txBox="1"/>
            <p:nvPr/>
          </p:nvSpPr>
          <p:spPr>
            <a:xfrm>
              <a:off x="4705792" y="1212450"/>
              <a:ext cx="2004874" cy="338554"/>
            </a:xfrm>
            <a:prstGeom prst="rect">
              <a:avLst/>
            </a:prstGeom>
            <a:solidFill>
              <a:schemeClr val="bg1"/>
            </a:solidFill>
            <a:ln>
              <a:solidFill>
                <a:srgbClr val="FF0000"/>
              </a:solidFill>
            </a:ln>
          </p:spPr>
          <p:txBody>
            <a:bodyPr wrap="square" rtlCol="0">
              <a:spAutoFit/>
            </a:bodyPr>
            <a:lstStyle/>
            <a:p>
              <a:r>
                <a:rPr lang="en-GB" sz="1600" dirty="0"/>
                <a:t>… has the role of…</a:t>
              </a:r>
            </a:p>
          </p:txBody>
        </p:sp>
        <p:sp>
          <p:nvSpPr>
            <p:cNvPr id="8" name="TextBox 7">
              <a:extLst>
                <a:ext uri="{FF2B5EF4-FFF2-40B4-BE49-F238E27FC236}">
                  <a16:creationId xmlns:a16="http://schemas.microsoft.com/office/drawing/2014/main" id="{9AD5D4DA-07EE-4194-81AC-8B42E6B833C0}"/>
                </a:ext>
              </a:extLst>
            </p:cNvPr>
            <p:cNvSpPr txBox="1"/>
            <p:nvPr/>
          </p:nvSpPr>
          <p:spPr>
            <a:xfrm>
              <a:off x="8115280" y="1212450"/>
              <a:ext cx="2354600" cy="338554"/>
            </a:xfrm>
            <a:prstGeom prst="rect">
              <a:avLst/>
            </a:prstGeom>
            <a:solidFill>
              <a:schemeClr val="bg1"/>
            </a:solidFill>
            <a:ln>
              <a:solidFill>
                <a:srgbClr val="FF0000"/>
              </a:solidFill>
            </a:ln>
          </p:spPr>
          <p:txBody>
            <a:bodyPr wrap="square" rtlCol="0">
              <a:spAutoFit/>
            </a:bodyPr>
            <a:lstStyle/>
            <a:p>
              <a:r>
                <a:rPr lang="en-GB" sz="1600" dirty="0"/>
                <a:t>… on the resource called…</a:t>
              </a:r>
            </a:p>
          </p:txBody>
        </p:sp>
      </p:grpSp>
      <p:sp>
        <p:nvSpPr>
          <p:cNvPr id="70" name="Rectangle 69">
            <a:extLst>
              <a:ext uri="{FF2B5EF4-FFF2-40B4-BE49-F238E27FC236}">
                <a16:creationId xmlns:a16="http://schemas.microsoft.com/office/drawing/2014/main" id="{65403127-A9FE-4186-A3B0-73F7B43385B9}"/>
              </a:ext>
            </a:extLst>
          </p:cNvPr>
          <p:cNvSpPr/>
          <p:nvPr/>
        </p:nvSpPr>
        <p:spPr>
          <a:xfrm>
            <a:off x="303393" y="4705920"/>
            <a:ext cx="2530756" cy="530915"/>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Azure Resource Manager</a:t>
            </a:r>
          </a:p>
          <a:p>
            <a:pPr algn="ctr"/>
            <a:r>
              <a:rPr lang="en-US" sz="1000" dirty="0">
                <a:ln w="0"/>
                <a:effectLst>
                  <a:outerShdw blurRad="38100" dist="19050" dir="2700000" algn="tl" rotWithShape="0">
                    <a:schemeClr val="dk1">
                      <a:alpha val="40000"/>
                    </a:schemeClr>
                  </a:outerShdw>
                </a:effectLst>
              </a:rPr>
              <a:t>The ARM</a:t>
            </a:r>
            <a:endParaRPr lang="en-US" sz="1000" b="0" cap="none" spc="0" dirty="0">
              <a:ln w="0"/>
              <a:solidFill>
                <a:schemeClr val="tx1"/>
              </a:solidFill>
              <a:effectLst>
                <a:outerShdw blurRad="38100" dist="19050" dir="2700000" algn="tl" rotWithShape="0">
                  <a:schemeClr val="dk1">
                    <a:alpha val="40000"/>
                  </a:schemeClr>
                </a:outerShdw>
              </a:effectLst>
            </a:endParaRPr>
          </a:p>
        </p:txBody>
      </p:sp>
      <p:grpSp>
        <p:nvGrpSpPr>
          <p:cNvPr id="72" name="Group 71">
            <a:extLst>
              <a:ext uri="{FF2B5EF4-FFF2-40B4-BE49-F238E27FC236}">
                <a16:creationId xmlns:a16="http://schemas.microsoft.com/office/drawing/2014/main" id="{FA49FFA7-B9E5-4055-B559-96787C70649D}"/>
              </a:ext>
            </a:extLst>
          </p:cNvPr>
          <p:cNvGrpSpPr/>
          <p:nvPr/>
        </p:nvGrpSpPr>
        <p:grpSpPr>
          <a:xfrm>
            <a:off x="3135650" y="2920555"/>
            <a:ext cx="8908587" cy="1016891"/>
            <a:chOff x="3162320" y="1212450"/>
            <a:chExt cx="8908587" cy="1016891"/>
          </a:xfrm>
        </p:grpSpPr>
        <p:sp>
          <p:nvSpPr>
            <p:cNvPr id="73" name="Oval 72">
              <a:extLst>
                <a:ext uri="{FF2B5EF4-FFF2-40B4-BE49-F238E27FC236}">
                  <a16:creationId xmlns:a16="http://schemas.microsoft.com/office/drawing/2014/main" id="{9697303E-DC80-4161-9BC0-45D760F210A5}"/>
                </a:ext>
              </a:extLst>
            </p:cNvPr>
            <p:cNvSpPr/>
            <p:nvPr/>
          </p:nvSpPr>
          <p:spPr>
            <a:xfrm>
              <a:off x="6515093" y="1523817"/>
              <a:ext cx="1795760" cy="705524"/>
            </a:xfrm>
            <a:prstGeom prst="ellipse">
              <a:avLst/>
            </a:prstGeom>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4" name="Oval 73">
              <a:extLst>
                <a:ext uri="{FF2B5EF4-FFF2-40B4-BE49-F238E27FC236}">
                  <a16:creationId xmlns:a16="http://schemas.microsoft.com/office/drawing/2014/main" id="{4A90FC8C-B65F-4352-B1FF-7D2CAA05845F}"/>
                </a:ext>
              </a:extLst>
            </p:cNvPr>
            <p:cNvSpPr/>
            <p:nvPr/>
          </p:nvSpPr>
          <p:spPr>
            <a:xfrm>
              <a:off x="3162320" y="1523817"/>
              <a:ext cx="1795760" cy="705524"/>
            </a:xfrm>
            <a:prstGeom prst="ellipse">
              <a:avLst/>
            </a:prstGeom>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5" name="Oval 74">
              <a:extLst>
                <a:ext uri="{FF2B5EF4-FFF2-40B4-BE49-F238E27FC236}">
                  <a16:creationId xmlns:a16="http://schemas.microsoft.com/office/drawing/2014/main" id="{30621D3B-477E-4295-9EF7-95B3CDC4A067}"/>
                </a:ext>
              </a:extLst>
            </p:cNvPr>
            <p:cNvSpPr/>
            <p:nvPr/>
          </p:nvSpPr>
          <p:spPr>
            <a:xfrm>
              <a:off x="10275147" y="1523817"/>
              <a:ext cx="1795760" cy="705524"/>
            </a:xfrm>
            <a:prstGeom prst="ellipse">
              <a:avLst/>
            </a:prstGeom>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76" name="Straight Arrow Connector 75">
              <a:extLst>
                <a:ext uri="{FF2B5EF4-FFF2-40B4-BE49-F238E27FC236}">
                  <a16:creationId xmlns:a16="http://schemas.microsoft.com/office/drawing/2014/main" id="{D7AC29E6-22B8-483F-8030-02EE4EA1CB9E}"/>
                </a:ext>
              </a:extLst>
            </p:cNvPr>
            <p:cNvCxnSpPr>
              <a:cxnSpLocks/>
              <a:stCxn id="74" idx="6"/>
              <a:endCxn id="73" idx="2"/>
            </p:cNvCxnSpPr>
            <p:nvPr/>
          </p:nvCxnSpPr>
          <p:spPr>
            <a:xfrm>
              <a:off x="4958080" y="1876579"/>
              <a:ext cx="1557013" cy="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77" name="Straight Arrow Connector 76">
              <a:extLst>
                <a:ext uri="{FF2B5EF4-FFF2-40B4-BE49-F238E27FC236}">
                  <a16:creationId xmlns:a16="http://schemas.microsoft.com/office/drawing/2014/main" id="{606B583A-D2E0-4620-8A21-1A563418EEBF}"/>
                </a:ext>
              </a:extLst>
            </p:cNvPr>
            <p:cNvCxnSpPr>
              <a:cxnSpLocks/>
              <a:stCxn id="73" idx="6"/>
              <a:endCxn id="75" idx="2"/>
            </p:cNvCxnSpPr>
            <p:nvPr/>
          </p:nvCxnSpPr>
          <p:spPr>
            <a:xfrm>
              <a:off x="8310853" y="1876579"/>
              <a:ext cx="1964294" cy="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78" name="TextBox 77">
              <a:extLst>
                <a:ext uri="{FF2B5EF4-FFF2-40B4-BE49-F238E27FC236}">
                  <a16:creationId xmlns:a16="http://schemas.microsoft.com/office/drawing/2014/main" id="{47089A4B-2F0F-46EA-8135-CD7D02E773EA}"/>
                </a:ext>
              </a:extLst>
            </p:cNvPr>
            <p:cNvSpPr txBox="1"/>
            <p:nvPr/>
          </p:nvSpPr>
          <p:spPr>
            <a:xfrm>
              <a:off x="4705792" y="1212450"/>
              <a:ext cx="2004874" cy="338554"/>
            </a:xfrm>
            <a:prstGeom prst="rect">
              <a:avLst/>
            </a:prstGeom>
            <a:solidFill>
              <a:schemeClr val="bg1"/>
            </a:solidFill>
            <a:ln>
              <a:solidFill>
                <a:srgbClr val="FF0000"/>
              </a:solidFill>
            </a:ln>
          </p:spPr>
          <p:txBody>
            <a:bodyPr wrap="square" rtlCol="0">
              <a:spAutoFit/>
            </a:bodyPr>
            <a:lstStyle/>
            <a:p>
              <a:r>
                <a:rPr lang="en-GB" sz="1600" dirty="0"/>
                <a:t>… has the role of…</a:t>
              </a:r>
            </a:p>
          </p:txBody>
        </p:sp>
        <p:sp>
          <p:nvSpPr>
            <p:cNvPr id="79" name="TextBox 78">
              <a:extLst>
                <a:ext uri="{FF2B5EF4-FFF2-40B4-BE49-F238E27FC236}">
                  <a16:creationId xmlns:a16="http://schemas.microsoft.com/office/drawing/2014/main" id="{53C011C5-0F2B-4E1E-B995-6F69E2833AEF}"/>
                </a:ext>
              </a:extLst>
            </p:cNvPr>
            <p:cNvSpPr txBox="1"/>
            <p:nvPr/>
          </p:nvSpPr>
          <p:spPr>
            <a:xfrm>
              <a:off x="8115280" y="1212450"/>
              <a:ext cx="2354600" cy="338554"/>
            </a:xfrm>
            <a:prstGeom prst="rect">
              <a:avLst/>
            </a:prstGeom>
            <a:solidFill>
              <a:schemeClr val="bg1"/>
            </a:solidFill>
            <a:ln>
              <a:solidFill>
                <a:srgbClr val="FF0000"/>
              </a:solidFill>
            </a:ln>
          </p:spPr>
          <p:txBody>
            <a:bodyPr wrap="square" rtlCol="0">
              <a:spAutoFit/>
            </a:bodyPr>
            <a:lstStyle/>
            <a:p>
              <a:r>
                <a:rPr lang="en-GB" sz="1600" dirty="0"/>
                <a:t>… on the resource called…</a:t>
              </a:r>
            </a:p>
          </p:txBody>
        </p:sp>
      </p:grpSp>
      <p:grpSp>
        <p:nvGrpSpPr>
          <p:cNvPr id="80" name="Group 79">
            <a:extLst>
              <a:ext uri="{FF2B5EF4-FFF2-40B4-BE49-F238E27FC236}">
                <a16:creationId xmlns:a16="http://schemas.microsoft.com/office/drawing/2014/main" id="{B1DDCD64-528C-4A8E-A360-983F5F2CE320}"/>
              </a:ext>
            </a:extLst>
          </p:cNvPr>
          <p:cNvGrpSpPr/>
          <p:nvPr/>
        </p:nvGrpSpPr>
        <p:grpSpPr>
          <a:xfrm>
            <a:off x="3135650" y="4628659"/>
            <a:ext cx="8908587" cy="1016891"/>
            <a:chOff x="3162320" y="1212450"/>
            <a:chExt cx="8908587" cy="1016891"/>
          </a:xfrm>
        </p:grpSpPr>
        <p:sp>
          <p:nvSpPr>
            <p:cNvPr id="81" name="Oval 80">
              <a:extLst>
                <a:ext uri="{FF2B5EF4-FFF2-40B4-BE49-F238E27FC236}">
                  <a16:creationId xmlns:a16="http://schemas.microsoft.com/office/drawing/2014/main" id="{B92A284F-1A1D-4513-9321-3F5E12040898}"/>
                </a:ext>
              </a:extLst>
            </p:cNvPr>
            <p:cNvSpPr/>
            <p:nvPr/>
          </p:nvSpPr>
          <p:spPr>
            <a:xfrm>
              <a:off x="6515093" y="1523817"/>
              <a:ext cx="1795760" cy="705524"/>
            </a:xfrm>
            <a:prstGeom prst="ellipse">
              <a:avLst/>
            </a:prstGeom>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2" name="Oval 81">
              <a:extLst>
                <a:ext uri="{FF2B5EF4-FFF2-40B4-BE49-F238E27FC236}">
                  <a16:creationId xmlns:a16="http://schemas.microsoft.com/office/drawing/2014/main" id="{47D46DEF-D389-460A-854F-E777656ACDF9}"/>
                </a:ext>
              </a:extLst>
            </p:cNvPr>
            <p:cNvSpPr/>
            <p:nvPr/>
          </p:nvSpPr>
          <p:spPr>
            <a:xfrm>
              <a:off x="3162320" y="1523817"/>
              <a:ext cx="1795760" cy="705524"/>
            </a:xfrm>
            <a:prstGeom prst="ellipse">
              <a:avLst/>
            </a:prstGeom>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3" name="Oval 82">
              <a:extLst>
                <a:ext uri="{FF2B5EF4-FFF2-40B4-BE49-F238E27FC236}">
                  <a16:creationId xmlns:a16="http://schemas.microsoft.com/office/drawing/2014/main" id="{75400765-4D17-4700-8726-2DC3970939BE}"/>
                </a:ext>
              </a:extLst>
            </p:cNvPr>
            <p:cNvSpPr/>
            <p:nvPr/>
          </p:nvSpPr>
          <p:spPr>
            <a:xfrm>
              <a:off x="10275147" y="1523817"/>
              <a:ext cx="1795760" cy="705524"/>
            </a:xfrm>
            <a:prstGeom prst="ellipse">
              <a:avLst/>
            </a:prstGeom>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84" name="Straight Arrow Connector 83">
              <a:extLst>
                <a:ext uri="{FF2B5EF4-FFF2-40B4-BE49-F238E27FC236}">
                  <a16:creationId xmlns:a16="http://schemas.microsoft.com/office/drawing/2014/main" id="{412E843B-134F-4887-843F-6D4291BC5901}"/>
                </a:ext>
              </a:extLst>
            </p:cNvPr>
            <p:cNvCxnSpPr>
              <a:cxnSpLocks/>
              <a:stCxn id="82" idx="6"/>
              <a:endCxn id="81" idx="2"/>
            </p:cNvCxnSpPr>
            <p:nvPr/>
          </p:nvCxnSpPr>
          <p:spPr>
            <a:xfrm>
              <a:off x="4958080" y="1876579"/>
              <a:ext cx="1557013" cy="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85" name="Straight Arrow Connector 84">
              <a:extLst>
                <a:ext uri="{FF2B5EF4-FFF2-40B4-BE49-F238E27FC236}">
                  <a16:creationId xmlns:a16="http://schemas.microsoft.com/office/drawing/2014/main" id="{5DD020E2-4355-46B0-8AEA-3FFF058DDED5}"/>
                </a:ext>
              </a:extLst>
            </p:cNvPr>
            <p:cNvCxnSpPr>
              <a:cxnSpLocks/>
              <a:stCxn id="81" idx="6"/>
              <a:endCxn id="83" idx="2"/>
            </p:cNvCxnSpPr>
            <p:nvPr/>
          </p:nvCxnSpPr>
          <p:spPr>
            <a:xfrm>
              <a:off x="8310853" y="1876579"/>
              <a:ext cx="1964294" cy="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86" name="TextBox 85">
              <a:extLst>
                <a:ext uri="{FF2B5EF4-FFF2-40B4-BE49-F238E27FC236}">
                  <a16:creationId xmlns:a16="http://schemas.microsoft.com/office/drawing/2014/main" id="{81BB2699-8F14-40B6-8DEE-088722F5A1D6}"/>
                </a:ext>
              </a:extLst>
            </p:cNvPr>
            <p:cNvSpPr txBox="1"/>
            <p:nvPr/>
          </p:nvSpPr>
          <p:spPr>
            <a:xfrm>
              <a:off x="4705792" y="1212450"/>
              <a:ext cx="2004874" cy="338554"/>
            </a:xfrm>
            <a:prstGeom prst="rect">
              <a:avLst/>
            </a:prstGeom>
            <a:solidFill>
              <a:schemeClr val="bg1"/>
            </a:solidFill>
            <a:ln>
              <a:solidFill>
                <a:srgbClr val="FF0000"/>
              </a:solidFill>
            </a:ln>
          </p:spPr>
          <p:txBody>
            <a:bodyPr wrap="square" rtlCol="0">
              <a:spAutoFit/>
            </a:bodyPr>
            <a:lstStyle/>
            <a:p>
              <a:r>
                <a:rPr lang="en-GB" sz="1600" dirty="0"/>
                <a:t>… has the role of…</a:t>
              </a:r>
            </a:p>
          </p:txBody>
        </p:sp>
        <p:sp>
          <p:nvSpPr>
            <p:cNvPr id="87" name="TextBox 86">
              <a:extLst>
                <a:ext uri="{FF2B5EF4-FFF2-40B4-BE49-F238E27FC236}">
                  <a16:creationId xmlns:a16="http://schemas.microsoft.com/office/drawing/2014/main" id="{5D714732-FF5C-4F0B-A494-38E397307573}"/>
                </a:ext>
              </a:extLst>
            </p:cNvPr>
            <p:cNvSpPr txBox="1"/>
            <p:nvPr/>
          </p:nvSpPr>
          <p:spPr>
            <a:xfrm>
              <a:off x="8115280" y="1212450"/>
              <a:ext cx="2354600" cy="338554"/>
            </a:xfrm>
            <a:prstGeom prst="rect">
              <a:avLst/>
            </a:prstGeom>
            <a:solidFill>
              <a:schemeClr val="bg1"/>
            </a:solidFill>
            <a:ln>
              <a:solidFill>
                <a:srgbClr val="FF0000"/>
              </a:solidFill>
            </a:ln>
          </p:spPr>
          <p:txBody>
            <a:bodyPr wrap="square" rtlCol="0">
              <a:spAutoFit/>
            </a:bodyPr>
            <a:lstStyle/>
            <a:p>
              <a:r>
                <a:rPr lang="en-GB" sz="1600" dirty="0"/>
                <a:t>… on the resource called…</a:t>
              </a:r>
            </a:p>
          </p:txBody>
        </p:sp>
      </p:grpSp>
    </p:spTree>
    <p:extLst>
      <p:ext uri="{BB962C8B-B14F-4D97-AF65-F5344CB8AC3E}">
        <p14:creationId xmlns:p14="http://schemas.microsoft.com/office/powerpoint/2010/main" val="1827148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3D9E75-DE63-4EE1-A30D-3A5E7178AC88}"/>
              </a:ext>
            </a:extLst>
          </p:cNvPr>
          <p:cNvSpPr txBox="1"/>
          <p:nvPr/>
        </p:nvSpPr>
        <p:spPr>
          <a:xfrm>
            <a:off x="2027351" y="1843950"/>
            <a:ext cx="8137297" cy="3170099"/>
          </a:xfrm>
          <a:prstGeom prst="rect">
            <a:avLst/>
          </a:prstGeom>
          <a:noFill/>
        </p:spPr>
        <p:txBody>
          <a:bodyPr wrap="square" rtlCol="0">
            <a:spAutoFit/>
          </a:bodyPr>
          <a:lstStyle/>
          <a:p>
            <a:r>
              <a:rPr lang="en-GB" sz="4000" dirty="0"/>
              <a:t>Geographic area in</a:t>
            </a:r>
          </a:p>
          <a:p>
            <a:endParaRPr lang="en-GB" sz="4000" dirty="0"/>
          </a:p>
          <a:p>
            <a:r>
              <a:rPr lang="en-GB" sz="4000" dirty="0"/>
              <a:t>List of residential buildings out</a:t>
            </a:r>
          </a:p>
          <a:p>
            <a:endParaRPr lang="en-GB" sz="4000" dirty="0"/>
          </a:p>
          <a:p>
            <a:r>
              <a:rPr lang="en-GB" sz="4000" dirty="0"/>
              <a:t>Interaction and Display on a webpage</a:t>
            </a:r>
          </a:p>
        </p:txBody>
      </p:sp>
    </p:spTree>
    <p:extLst>
      <p:ext uri="{BB962C8B-B14F-4D97-AF65-F5344CB8AC3E}">
        <p14:creationId xmlns:p14="http://schemas.microsoft.com/office/powerpoint/2010/main" val="15721839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0EB87B0-B22E-49A5-A102-1DA575A7A357}"/>
              </a:ext>
            </a:extLst>
          </p:cNvPr>
          <p:cNvGrpSpPr/>
          <p:nvPr/>
        </p:nvGrpSpPr>
        <p:grpSpPr>
          <a:xfrm>
            <a:off x="0" y="130074"/>
            <a:ext cx="5421943" cy="2520000"/>
            <a:chOff x="5379406" y="257893"/>
            <a:chExt cx="5421943" cy="2520000"/>
          </a:xfrm>
        </p:grpSpPr>
        <p:sp>
          <p:nvSpPr>
            <p:cNvPr id="4" name="Rectangle 3">
              <a:extLst>
                <a:ext uri="{FF2B5EF4-FFF2-40B4-BE49-F238E27FC236}">
                  <a16:creationId xmlns:a16="http://schemas.microsoft.com/office/drawing/2014/main" id="{A6D1A9C2-E3BA-40F9-965F-A11A353017F9}"/>
                </a:ext>
              </a:extLst>
            </p:cNvPr>
            <p:cNvSpPr/>
            <p:nvPr/>
          </p:nvSpPr>
          <p:spPr>
            <a:xfrm>
              <a:off x="5517560" y="257893"/>
              <a:ext cx="5283789" cy="25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5" name="Picture 4">
              <a:extLst>
                <a:ext uri="{FF2B5EF4-FFF2-40B4-BE49-F238E27FC236}">
                  <a16:creationId xmlns:a16="http://schemas.microsoft.com/office/drawing/2014/main" id="{C5D85926-C78F-45A9-A1C3-01E15C272D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6420" y="291001"/>
              <a:ext cx="1666221" cy="2074275"/>
            </a:xfrm>
            <a:prstGeom prst="rect">
              <a:avLst/>
            </a:prstGeom>
          </p:spPr>
        </p:pic>
        <p:sp>
          <p:nvSpPr>
            <p:cNvPr id="6" name="Rectangle 5">
              <a:extLst>
                <a:ext uri="{FF2B5EF4-FFF2-40B4-BE49-F238E27FC236}">
                  <a16:creationId xmlns:a16="http://schemas.microsoft.com/office/drawing/2014/main" id="{5A52862B-CFD5-4BE4-B3EF-41842B259950}"/>
                </a:ext>
              </a:extLst>
            </p:cNvPr>
            <p:cNvSpPr/>
            <p:nvPr/>
          </p:nvSpPr>
          <p:spPr>
            <a:xfrm>
              <a:off x="5379406" y="2334604"/>
              <a:ext cx="1883692"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Subscription</a:t>
              </a:r>
            </a:p>
          </p:txBody>
        </p:sp>
      </p:grpSp>
      <p:graphicFrame>
        <p:nvGraphicFramePr>
          <p:cNvPr id="23" name="Table 22">
            <a:extLst>
              <a:ext uri="{FF2B5EF4-FFF2-40B4-BE49-F238E27FC236}">
                <a16:creationId xmlns:a16="http://schemas.microsoft.com/office/drawing/2014/main" id="{7AF1347E-0AF5-427C-9AC0-CA0A9098DEC7}"/>
              </a:ext>
            </a:extLst>
          </p:cNvPr>
          <p:cNvGraphicFramePr>
            <a:graphicFrameLocks noGrp="1"/>
          </p:cNvGraphicFramePr>
          <p:nvPr>
            <p:extLst>
              <p:ext uri="{D42A27DB-BD31-4B8C-83A1-F6EECF244321}">
                <p14:modId xmlns:p14="http://schemas.microsoft.com/office/powerpoint/2010/main" val="1498766930"/>
              </p:ext>
            </p:extLst>
          </p:nvPr>
        </p:nvGraphicFramePr>
        <p:xfrm>
          <a:off x="158473" y="2683927"/>
          <a:ext cx="2748136" cy="1524000"/>
        </p:xfrm>
        <a:graphic>
          <a:graphicData uri="http://schemas.openxmlformats.org/drawingml/2006/table">
            <a:tbl>
              <a:tblPr bandRow="1">
                <a:tableStyleId>{5C22544A-7EE6-4342-B048-85BDC9FD1C3A}</a:tableStyleId>
              </a:tblPr>
              <a:tblGrid>
                <a:gridCol w="1374068">
                  <a:extLst>
                    <a:ext uri="{9D8B030D-6E8A-4147-A177-3AD203B41FA5}">
                      <a16:colId xmlns:a16="http://schemas.microsoft.com/office/drawing/2014/main" val="3840980460"/>
                    </a:ext>
                  </a:extLst>
                </a:gridCol>
                <a:gridCol w="1374068">
                  <a:extLst>
                    <a:ext uri="{9D8B030D-6E8A-4147-A177-3AD203B41FA5}">
                      <a16:colId xmlns:a16="http://schemas.microsoft.com/office/drawing/2014/main" val="1961844717"/>
                    </a:ext>
                  </a:extLst>
                </a:gridCol>
              </a:tblGrid>
              <a:tr h="2871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WebApp </a:t>
                      </a:r>
                      <a:r>
                        <a:rPr lang="en-GB" sz="1050" dirty="0"/>
                        <a:t>Instances</a:t>
                      </a:r>
                      <a:endParaRPr lang="en-GB" sz="1400" dirty="0"/>
                    </a:p>
                  </a:txBody>
                  <a:tcPr>
                    <a:lnL w="57150" cap="flat" cmpd="sng" algn="ctr">
                      <a:solidFill>
                        <a:schemeClr val="tx1"/>
                      </a:solidFill>
                      <a:prstDash val="solid"/>
                      <a:round/>
                      <a:headEnd type="none" w="med" len="med"/>
                      <a:tailEnd type="none" w="med" len="med"/>
                    </a:lnL>
                    <a:lnR w="12700" cmpd="sng">
                      <a:noFill/>
                    </a:lnR>
                    <a:lnT w="571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sz="1400" dirty="0"/>
                    </a:p>
                  </a:txBody>
                  <a:tcPr>
                    <a:lnL w="12700" cmpd="sng">
                      <a:noFill/>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8473375"/>
                  </a:ext>
                </a:extLst>
              </a:tr>
              <a:tr h="287189">
                <a:tc>
                  <a:txBody>
                    <a:bodyPr/>
                    <a:lstStyle/>
                    <a:p>
                      <a:r>
                        <a:rPr lang="en-GB" sz="1400" dirty="0"/>
                        <a:t>WebApp Size</a:t>
                      </a:r>
                    </a:p>
                  </a:txBody>
                  <a:tcPr>
                    <a:lnL w="57150" cap="flat" cmpd="sng" algn="ctr">
                      <a:solidFill>
                        <a:schemeClr val="tx1"/>
                      </a:solid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sz="1400" dirty="0"/>
                    </a:p>
                  </a:txBody>
                  <a:tcPr>
                    <a:lnL w="12700" cmpd="sng">
                      <a:noFill/>
                    </a:lnL>
                    <a:lnR w="5715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84219126"/>
                  </a:ext>
                </a:extLst>
              </a:tr>
              <a:tr h="287189">
                <a:tc>
                  <a:txBody>
                    <a:bodyPr/>
                    <a:lstStyle/>
                    <a:p>
                      <a:r>
                        <a:rPr lang="en-GB" sz="1400" dirty="0"/>
                        <a:t>Storage Account</a:t>
                      </a:r>
                    </a:p>
                  </a:txBody>
                  <a:tcPr>
                    <a:lnL w="571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400" dirty="0"/>
                    </a:p>
                  </a:txBody>
                  <a:tcPr>
                    <a:lnL w="12700" cmpd="sng">
                      <a:noFill/>
                    </a:lnL>
                    <a:lnR w="571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6076396"/>
                  </a:ext>
                </a:extLst>
              </a:tr>
              <a:tr h="287189">
                <a:tc>
                  <a:txBody>
                    <a:bodyPr/>
                    <a:lstStyle/>
                    <a:p>
                      <a:r>
                        <a:rPr lang="en-GB" sz="1400" dirty="0" err="1"/>
                        <a:t>KeyVault</a:t>
                      </a:r>
                      <a:endParaRPr lang="en-GB" sz="1400" dirty="0"/>
                    </a:p>
                  </a:txBody>
                  <a:tcPr>
                    <a:lnL w="571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400" dirty="0"/>
                    </a:p>
                  </a:txBody>
                  <a:tcPr>
                    <a:lnL w="12700" cmpd="sng">
                      <a:noFill/>
                    </a:lnL>
                    <a:lnR w="571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00469979"/>
                  </a:ext>
                </a:extLst>
              </a:tr>
              <a:tr h="287189">
                <a:tc>
                  <a:txBody>
                    <a:bodyPr/>
                    <a:lstStyle/>
                    <a:p>
                      <a:endParaRPr lang="en-GB" sz="1400" dirty="0"/>
                    </a:p>
                  </a:txBody>
                  <a:tcPr>
                    <a:lnL w="57150" cap="flat" cmpd="sng" algn="ctr">
                      <a:solidFill>
                        <a:schemeClr val="tx1"/>
                      </a:solidFill>
                      <a:prstDash val="solid"/>
                      <a:round/>
                      <a:headEnd type="none" w="med" len="med"/>
                      <a:tailEnd type="none" w="med" len="med"/>
                    </a:lnL>
                    <a:lnR w="12700" cmpd="sng">
                      <a:noFill/>
                    </a:lnR>
                    <a:lnT w="12700" cmpd="sng">
                      <a:noFill/>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400" dirty="0"/>
                    </a:p>
                  </a:txBody>
                  <a:tcPr>
                    <a:lnL w="12700" cmpd="sng">
                      <a:noFill/>
                    </a:lnL>
                    <a:lnR w="57150" cap="flat" cmpd="sng" algn="ctr">
                      <a:solidFill>
                        <a:schemeClr val="tx1"/>
                      </a:solidFill>
                      <a:prstDash val="solid"/>
                      <a:round/>
                      <a:headEnd type="none" w="med" len="med"/>
                      <a:tailEnd type="none" w="med" len="med"/>
                    </a:lnR>
                    <a:lnT w="12700" cmpd="sng">
                      <a:noFill/>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5526488"/>
                  </a:ext>
                </a:extLst>
              </a:tr>
            </a:tbl>
          </a:graphicData>
        </a:graphic>
      </p:graphicFrame>
      <p:grpSp>
        <p:nvGrpSpPr>
          <p:cNvPr id="26" name="Group 25">
            <a:extLst>
              <a:ext uri="{FF2B5EF4-FFF2-40B4-BE49-F238E27FC236}">
                <a16:creationId xmlns:a16="http://schemas.microsoft.com/office/drawing/2014/main" id="{88894C59-272D-44E5-A933-3F57479F87B0}"/>
              </a:ext>
            </a:extLst>
          </p:cNvPr>
          <p:cNvGrpSpPr/>
          <p:nvPr/>
        </p:nvGrpSpPr>
        <p:grpSpPr>
          <a:xfrm>
            <a:off x="5421943" y="130074"/>
            <a:ext cx="4320000" cy="2520000"/>
            <a:chOff x="209398" y="149565"/>
            <a:chExt cx="4320000" cy="2531642"/>
          </a:xfrm>
        </p:grpSpPr>
        <p:pic>
          <p:nvPicPr>
            <p:cNvPr id="27" name="Graphic 26" descr="User">
              <a:extLst>
                <a:ext uri="{FF2B5EF4-FFF2-40B4-BE49-F238E27FC236}">
                  <a16:creationId xmlns:a16="http://schemas.microsoft.com/office/drawing/2014/main" id="{5ECE4D2E-5F78-4FDD-B692-60EEA0C414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398" y="149565"/>
              <a:ext cx="2160000" cy="2160000"/>
            </a:xfrm>
            <a:prstGeom prst="rect">
              <a:avLst/>
            </a:prstGeom>
          </p:spPr>
        </p:pic>
        <p:sp>
          <p:nvSpPr>
            <p:cNvPr id="28" name="Rectangle 27">
              <a:extLst>
                <a:ext uri="{FF2B5EF4-FFF2-40B4-BE49-F238E27FC236}">
                  <a16:creationId xmlns:a16="http://schemas.microsoft.com/office/drawing/2014/main" id="{0BA49387-F032-4F39-9CFD-051F695C5245}"/>
                </a:ext>
              </a:extLst>
            </p:cNvPr>
            <p:cNvSpPr>
              <a:spLocks/>
            </p:cNvSpPr>
            <p:nvPr/>
          </p:nvSpPr>
          <p:spPr>
            <a:xfrm>
              <a:off x="209398" y="149565"/>
              <a:ext cx="2160000" cy="25316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Graphic 28" descr="User">
              <a:extLst>
                <a:ext uri="{FF2B5EF4-FFF2-40B4-BE49-F238E27FC236}">
                  <a16:creationId xmlns:a16="http://schemas.microsoft.com/office/drawing/2014/main" id="{AD5AA726-B07C-4342-AF12-38544D5F96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69398" y="149565"/>
              <a:ext cx="2160000" cy="2160000"/>
            </a:xfrm>
            <a:prstGeom prst="rect">
              <a:avLst/>
            </a:prstGeom>
          </p:spPr>
        </p:pic>
        <p:sp>
          <p:nvSpPr>
            <p:cNvPr id="30" name="Rectangle 29">
              <a:extLst>
                <a:ext uri="{FF2B5EF4-FFF2-40B4-BE49-F238E27FC236}">
                  <a16:creationId xmlns:a16="http://schemas.microsoft.com/office/drawing/2014/main" id="{C069009F-4480-4A43-8A29-990717048C53}"/>
                </a:ext>
              </a:extLst>
            </p:cNvPr>
            <p:cNvSpPr>
              <a:spLocks noChangeAspect="1"/>
            </p:cNvSpPr>
            <p:nvPr/>
          </p:nvSpPr>
          <p:spPr>
            <a:xfrm>
              <a:off x="2369398" y="149565"/>
              <a:ext cx="2160000" cy="25316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Rounded Corners 30">
              <a:extLst>
                <a:ext uri="{FF2B5EF4-FFF2-40B4-BE49-F238E27FC236}">
                  <a16:creationId xmlns:a16="http://schemas.microsoft.com/office/drawing/2014/main" id="{541D4C98-BA4C-4BDE-A56D-2A53FDE42FA7}"/>
                </a:ext>
              </a:extLst>
            </p:cNvPr>
            <p:cNvSpPr/>
            <p:nvPr/>
          </p:nvSpPr>
          <p:spPr>
            <a:xfrm>
              <a:off x="318728" y="2200759"/>
              <a:ext cx="1929539" cy="3797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Rectangle: Rounded Corners 31">
              <a:extLst>
                <a:ext uri="{FF2B5EF4-FFF2-40B4-BE49-F238E27FC236}">
                  <a16:creationId xmlns:a16="http://schemas.microsoft.com/office/drawing/2014/main" id="{DCE3C7F1-8C5A-42B5-BD27-24094CC65E49}"/>
                </a:ext>
              </a:extLst>
            </p:cNvPr>
            <p:cNvSpPr/>
            <p:nvPr/>
          </p:nvSpPr>
          <p:spPr>
            <a:xfrm>
              <a:off x="2490529" y="2200759"/>
              <a:ext cx="1929539" cy="3797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aphicFrame>
        <p:nvGraphicFramePr>
          <p:cNvPr id="16" name="Table 15">
            <a:extLst>
              <a:ext uri="{FF2B5EF4-FFF2-40B4-BE49-F238E27FC236}">
                <a16:creationId xmlns:a16="http://schemas.microsoft.com/office/drawing/2014/main" id="{5313D06E-50BA-4B4A-BBE6-A5D57C193A86}"/>
              </a:ext>
            </a:extLst>
          </p:cNvPr>
          <p:cNvGraphicFramePr>
            <a:graphicFrameLocks noGrp="1"/>
          </p:cNvGraphicFramePr>
          <p:nvPr>
            <p:extLst>
              <p:ext uri="{D42A27DB-BD31-4B8C-83A1-F6EECF244321}">
                <p14:modId xmlns:p14="http://schemas.microsoft.com/office/powerpoint/2010/main" val="1355049651"/>
              </p:ext>
            </p:extLst>
          </p:nvPr>
        </p:nvGraphicFramePr>
        <p:xfrm>
          <a:off x="2906609" y="2683927"/>
          <a:ext cx="2748136" cy="1524000"/>
        </p:xfrm>
        <a:graphic>
          <a:graphicData uri="http://schemas.openxmlformats.org/drawingml/2006/table">
            <a:tbl>
              <a:tblPr bandRow="1">
                <a:tableStyleId>{5C22544A-7EE6-4342-B048-85BDC9FD1C3A}</a:tableStyleId>
              </a:tblPr>
              <a:tblGrid>
                <a:gridCol w="1374068">
                  <a:extLst>
                    <a:ext uri="{9D8B030D-6E8A-4147-A177-3AD203B41FA5}">
                      <a16:colId xmlns:a16="http://schemas.microsoft.com/office/drawing/2014/main" val="3840980460"/>
                    </a:ext>
                  </a:extLst>
                </a:gridCol>
                <a:gridCol w="1374068">
                  <a:extLst>
                    <a:ext uri="{9D8B030D-6E8A-4147-A177-3AD203B41FA5}">
                      <a16:colId xmlns:a16="http://schemas.microsoft.com/office/drawing/2014/main" val="1961844717"/>
                    </a:ext>
                  </a:extLst>
                </a:gridCol>
              </a:tblGrid>
              <a:tr h="2871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WebApp </a:t>
                      </a:r>
                      <a:r>
                        <a:rPr lang="en-GB" sz="1050" dirty="0"/>
                        <a:t>Instances</a:t>
                      </a:r>
                      <a:endParaRPr lang="en-GB" sz="1400" dirty="0"/>
                    </a:p>
                  </a:txBody>
                  <a:tcPr>
                    <a:lnL w="57150" cap="flat" cmpd="sng" algn="ctr">
                      <a:solidFill>
                        <a:schemeClr val="tx1"/>
                      </a:solidFill>
                      <a:prstDash val="solid"/>
                      <a:round/>
                      <a:headEnd type="none" w="med" len="med"/>
                      <a:tailEnd type="none" w="med" len="med"/>
                    </a:lnL>
                    <a:lnR w="12700" cmpd="sng">
                      <a:noFill/>
                    </a:lnR>
                    <a:lnT w="571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sz="1400" dirty="0"/>
                    </a:p>
                  </a:txBody>
                  <a:tcPr>
                    <a:lnL w="12700" cmpd="sng">
                      <a:noFill/>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8473375"/>
                  </a:ext>
                </a:extLst>
              </a:tr>
              <a:tr h="287189">
                <a:tc>
                  <a:txBody>
                    <a:bodyPr/>
                    <a:lstStyle/>
                    <a:p>
                      <a:r>
                        <a:rPr lang="en-GB" sz="1400" dirty="0"/>
                        <a:t>WebApp Size</a:t>
                      </a:r>
                    </a:p>
                  </a:txBody>
                  <a:tcPr>
                    <a:lnL w="57150" cap="flat" cmpd="sng" algn="ctr">
                      <a:solidFill>
                        <a:schemeClr val="tx1"/>
                      </a:solid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sz="1400" dirty="0"/>
                    </a:p>
                  </a:txBody>
                  <a:tcPr>
                    <a:lnL w="12700" cmpd="sng">
                      <a:noFill/>
                    </a:lnL>
                    <a:lnR w="5715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84219126"/>
                  </a:ext>
                </a:extLst>
              </a:tr>
              <a:tr h="287189">
                <a:tc>
                  <a:txBody>
                    <a:bodyPr/>
                    <a:lstStyle/>
                    <a:p>
                      <a:r>
                        <a:rPr lang="en-GB" sz="1400" dirty="0"/>
                        <a:t>Storage Account</a:t>
                      </a:r>
                    </a:p>
                  </a:txBody>
                  <a:tcPr>
                    <a:lnL w="571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400" dirty="0"/>
                    </a:p>
                  </a:txBody>
                  <a:tcPr>
                    <a:lnL w="12700" cmpd="sng">
                      <a:noFill/>
                    </a:lnL>
                    <a:lnR w="571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6076396"/>
                  </a:ext>
                </a:extLst>
              </a:tr>
              <a:tr h="287189">
                <a:tc>
                  <a:txBody>
                    <a:bodyPr/>
                    <a:lstStyle/>
                    <a:p>
                      <a:r>
                        <a:rPr lang="en-GB" sz="1400" dirty="0" err="1"/>
                        <a:t>KeyVault</a:t>
                      </a:r>
                      <a:endParaRPr lang="en-GB" sz="1400" dirty="0"/>
                    </a:p>
                  </a:txBody>
                  <a:tcPr>
                    <a:lnL w="571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400" dirty="0"/>
                    </a:p>
                  </a:txBody>
                  <a:tcPr>
                    <a:lnL w="12700" cmpd="sng">
                      <a:noFill/>
                    </a:lnL>
                    <a:lnR w="571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00469979"/>
                  </a:ext>
                </a:extLst>
              </a:tr>
              <a:tr h="287189">
                <a:tc>
                  <a:txBody>
                    <a:bodyPr/>
                    <a:lstStyle/>
                    <a:p>
                      <a:endParaRPr lang="en-GB" sz="1400" dirty="0"/>
                    </a:p>
                  </a:txBody>
                  <a:tcPr>
                    <a:lnL w="57150" cap="flat" cmpd="sng" algn="ctr">
                      <a:solidFill>
                        <a:schemeClr val="tx1"/>
                      </a:solidFill>
                      <a:prstDash val="solid"/>
                      <a:round/>
                      <a:headEnd type="none" w="med" len="med"/>
                      <a:tailEnd type="none" w="med" len="med"/>
                    </a:lnL>
                    <a:lnR w="12700" cmpd="sng">
                      <a:noFill/>
                    </a:lnR>
                    <a:lnT w="12700" cmpd="sng">
                      <a:noFill/>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400" dirty="0"/>
                    </a:p>
                  </a:txBody>
                  <a:tcPr>
                    <a:lnL w="12700" cmpd="sng">
                      <a:noFill/>
                    </a:lnL>
                    <a:lnR w="57150" cap="flat" cmpd="sng" algn="ctr">
                      <a:solidFill>
                        <a:schemeClr val="tx1"/>
                      </a:solidFill>
                      <a:prstDash val="solid"/>
                      <a:round/>
                      <a:headEnd type="none" w="med" len="med"/>
                      <a:tailEnd type="none" w="med" len="med"/>
                    </a:lnR>
                    <a:lnT w="12700" cmpd="sng">
                      <a:noFill/>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5526488"/>
                  </a:ext>
                </a:extLst>
              </a:tr>
            </a:tbl>
          </a:graphicData>
        </a:graphic>
      </p:graphicFrame>
      <p:graphicFrame>
        <p:nvGraphicFramePr>
          <p:cNvPr id="17" name="Table 16">
            <a:extLst>
              <a:ext uri="{FF2B5EF4-FFF2-40B4-BE49-F238E27FC236}">
                <a16:creationId xmlns:a16="http://schemas.microsoft.com/office/drawing/2014/main" id="{61470274-ADE6-4FAC-84EB-A6038DFD45F1}"/>
              </a:ext>
            </a:extLst>
          </p:cNvPr>
          <p:cNvGraphicFramePr>
            <a:graphicFrameLocks noGrp="1"/>
          </p:cNvGraphicFramePr>
          <p:nvPr>
            <p:extLst>
              <p:ext uri="{D42A27DB-BD31-4B8C-83A1-F6EECF244321}">
                <p14:modId xmlns:p14="http://schemas.microsoft.com/office/powerpoint/2010/main" val="3458926300"/>
              </p:ext>
            </p:extLst>
          </p:nvPr>
        </p:nvGraphicFramePr>
        <p:xfrm>
          <a:off x="5654745" y="2678841"/>
          <a:ext cx="2748136" cy="1524000"/>
        </p:xfrm>
        <a:graphic>
          <a:graphicData uri="http://schemas.openxmlformats.org/drawingml/2006/table">
            <a:tbl>
              <a:tblPr bandRow="1">
                <a:tableStyleId>{5C22544A-7EE6-4342-B048-85BDC9FD1C3A}</a:tableStyleId>
              </a:tblPr>
              <a:tblGrid>
                <a:gridCol w="1374068">
                  <a:extLst>
                    <a:ext uri="{9D8B030D-6E8A-4147-A177-3AD203B41FA5}">
                      <a16:colId xmlns:a16="http://schemas.microsoft.com/office/drawing/2014/main" val="3840980460"/>
                    </a:ext>
                  </a:extLst>
                </a:gridCol>
                <a:gridCol w="1374068">
                  <a:extLst>
                    <a:ext uri="{9D8B030D-6E8A-4147-A177-3AD203B41FA5}">
                      <a16:colId xmlns:a16="http://schemas.microsoft.com/office/drawing/2014/main" val="1961844717"/>
                    </a:ext>
                  </a:extLst>
                </a:gridCol>
              </a:tblGrid>
              <a:tr h="2871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WebApp </a:t>
                      </a:r>
                      <a:r>
                        <a:rPr lang="en-GB" sz="1050" dirty="0"/>
                        <a:t>Instances</a:t>
                      </a:r>
                      <a:endParaRPr lang="en-GB" sz="1400" dirty="0"/>
                    </a:p>
                  </a:txBody>
                  <a:tcPr>
                    <a:lnL w="57150" cap="flat" cmpd="sng" algn="ctr">
                      <a:solidFill>
                        <a:schemeClr val="tx1"/>
                      </a:solidFill>
                      <a:prstDash val="solid"/>
                      <a:round/>
                      <a:headEnd type="none" w="med" len="med"/>
                      <a:tailEnd type="none" w="med" len="med"/>
                    </a:lnL>
                    <a:lnR w="12700" cmpd="sng">
                      <a:noFill/>
                    </a:lnR>
                    <a:lnT w="571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sz="1400" dirty="0"/>
                    </a:p>
                  </a:txBody>
                  <a:tcPr>
                    <a:lnL w="12700" cmpd="sng">
                      <a:noFill/>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8473375"/>
                  </a:ext>
                </a:extLst>
              </a:tr>
              <a:tr h="287189">
                <a:tc>
                  <a:txBody>
                    <a:bodyPr/>
                    <a:lstStyle/>
                    <a:p>
                      <a:r>
                        <a:rPr lang="en-GB" sz="1400" dirty="0"/>
                        <a:t>WebApp Size</a:t>
                      </a:r>
                    </a:p>
                  </a:txBody>
                  <a:tcPr>
                    <a:lnL w="57150" cap="flat" cmpd="sng" algn="ctr">
                      <a:solidFill>
                        <a:schemeClr val="tx1"/>
                      </a:solid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sz="1400" dirty="0"/>
                    </a:p>
                  </a:txBody>
                  <a:tcPr>
                    <a:lnL w="12700" cmpd="sng">
                      <a:noFill/>
                    </a:lnL>
                    <a:lnR w="5715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84219126"/>
                  </a:ext>
                </a:extLst>
              </a:tr>
              <a:tr h="287189">
                <a:tc>
                  <a:txBody>
                    <a:bodyPr/>
                    <a:lstStyle/>
                    <a:p>
                      <a:r>
                        <a:rPr lang="en-GB" sz="1400" dirty="0"/>
                        <a:t>Storage Account</a:t>
                      </a:r>
                    </a:p>
                  </a:txBody>
                  <a:tcPr>
                    <a:lnL w="571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400" dirty="0"/>
                    </a:p>
                  </a:txBody>
                  <a:tcPr>
                    <a:lnL w="12700" cmpd="sng">
                      <a:noFill/>
                    </a:lnL>
                    <a:lnR w="571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6076396"/>
                  </a:ext>
                </a:extLst>
              </a:tr>
              <a:tr h="287189">
                <a:tc>
                  <a:txBody>
                    <a:bodyPr/>
                    <a:lstStyle/>
                    <a:p>
                      <a:r>
                        <a:rPr lang="en-GB" sz="1400" dirty="0" err="1"/>
                        <a:t>KeyVault</a:t>
                      </a:r>
                      <a:endParaRPr lang="en-GB" sz="1400" dirty="0"/>
                    </a:p>
                  </a:txBody>
                  <a:tcPr>
                    <a:lnL w="5715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400" dirty="0"/>
                    </a:p>
                  </a:txBody>
                  <a:tcPr>
                    <a:lnL w="12700" cmpd="sng">
                      <a:noFill/>
                    </a:lnL>
                    <a:lnR w="571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00469979"/>
                  </a:ext>
                </a:extLst>
              </a:tr>
              <a:tr h="287189">
                <a:tc>
                  <a:txBody>
                    <a:bodyPr/>
                    <a:lstStyle/>
                    <a:p>
                      <a:endParaRPr lang="en-GB" sz="1400" dirty="0"/>
                    </a:p>
                  </a:txBody>
                  <a:tcPr>
                    <a:lnL w="57150" cap="flat" cmpd="sng" algn="ctr">
                      <a:solidFill>
                        <a:schemeClr val="tx1"/>
                      </a:solidFill>
                      <a:prstDash val="solid"/>
                      <a:round/>
                      <a:headEnd type="none" w="med" len="med"/>
                      <a:tailEnd type="none" w="med" len="med"/>
                    </a:lnL>
                    <a:lnR w="12700" cmpd="sng">
                      <a:noFill/>
                    </a:lnR>
                    <a:lnT w="12700" cmpd="sng">
                      <a:noFill/>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400" dirty="0"/>
                    </a:p>
                  </a:txBody>
                  <a:tcPr>
                    <a:lnL w="12700" cmpd="sng">
                      <a:noFill/>
                    </a:lnL>
                    <a:lnR w="57150" cap="flat" cmpd="sng" algn="ctr">
                      <a:solidFill>
                        <a:schemeClr val="tx1"/>
                      </a:solidFill>
                      <a:prstDash val="solid"/>
                      <a:round/>
                      <a:headEnd type="none" w="med" len="med"/>
                      <a:tailEnd type="none" w="med" len="med"/>
                    </a:lnR>
                    <a:lnT w="12700" cmpd="sng">
                      <a:noFill/>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5526488"/>
                  </a:ext>
                </a:extLst>
              </a:tr>
            </a:tbl>
          </a:graphicData>
        </a:graphic>
      </p:graphicFrame>
    </p:spTree>
    <p:extLst>
      <p:ext uri="{BB962C8B-B14F-4D97-AF65-F5344CB8AC3E}">
        <p14:creationId xmlns:p14="http://schemas.microsoft.com/office/powerpoint/2010/main" val="37391991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178CC30-FE9E-4B7B-8E64-B57C2BFBF0D0}"/>
              </a:ext>
            </a:extLst>
          </p:cNvPr>
          <p:cNvSpPr/>
          <p:nvPr/>
        </p:nvSpPr>
        <p:spPr>
          <a:xfrm>
            <a:off x="156295" y="2924743"/>
            <a:ext cx="5624952" cy="8815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GB" dirty="0"/>
              <a:t>System:</a:t>
            </a:r>
          </a:p>
        </p:txBody>
      </p:sp>
      <p:sp>
        <p:nvSpPr>
          <p:cNvPr id="24" name="Rectangle 23">
            <a:extLst>
              <a:ext uri="{FF2B5EF4-FFF2-40B4-BE49-F238E27FC236}">
                <a16:creationId xmlns:a16="http://schemas.microsoft.com/office/drawing/2014/main" id="{0F7B7617-0A4D-4617-A885-DD3F3B282D31}"/>
              </a:ext>
            </a:extLst>
          </p:cNvPr>
          <p:cNvSpPr/>
          <p:nvPr/>
        </p:nvSpPr>
        <p:spPr>
          <a:xfrm>
            <a:off x="5781247" y="2924743"/>
            <a:ext cx="5624952" cy="8815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GB" dirty="0"/>
              <a:t>System:</a:t>
            </a:r>
          </a:p>
        </p:txBody>
      </p:sp>
      <p:sp>
        <p:nvSpPr>
          <p:cNvPr id="25" name="Rectangle 24">
            <a:extLst>
              <a:ext uri="{FF2B5EF4-FFF2-40B4-BE49-F238E27FC236}">
                <a16:creationId xmlns:a16="http://schemas.microsoft.com/office/drawing/2014/main" id="{C7321F9B-BF8D-46F3-944B-75A1C1CBBFA1}"/>
              </a:ext>
            </a:extLst>
          </p:cNvPr>
          <p:cNvSpPr/>
          <p:nvPr/>
        </p:nvSpPr>
        <p:spPr>
          <a:xfrm>
            <a:off x="156295" y="3806341"/>
            <a:ext cx="5624952" cy="8815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GB" dirty="0"/>
              <a:t>Environment:</a:t>
            </a:r>
          </a:p>
        </p:txBody>
      </p:sp>
      <p:sp>
        <p:nvSpPr>
          <p:cNvPr id="26" name="Rectangle 25">
            <a:extLst>
              <a:ext uri="{FF2B5EF4-FFF2-40B4-BE49-F238E27FC236}">
                <a16:creationId xmlns:a16="http://schemas.microsoft.com/office/drawing/2014/main" id="{87F1C728-38B7-4A64-990D-41A36911A061}"/>
              </a:ext>
            </a:extLst>
          </p:cNvPr>
          <p:cNvSpPr/>
          <p:nvPr/>
        </p:nvSpPr>
        <p:spPr>
          <a:xfrm>
            <a:off x="5781247" y="3806341"/>
            <a:ext cx="5624952" cy="8815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GB" dirty="0"/>
              <a:t>Environment:</a:t>
            </a:r>
          </a:p>
        </p:txBody>
      </p:sp>
      <p:sp>
        <p:nvSpPr>
          <p:cNvPr id="27" name="Rectangle 26">
            <a:extLst>
              <a:ext uri="{FF2B5EF4-FFF2-40B4-BE49-F238E27FC236}">
                <a16:creationId xmlns:a16="http://schemas.microsoft.com/office/drawing/2014/main" id="{EE44EDF3-62DC-4560-A2F3-BCAA2E6947D7}"/>
              </a:ext>
            </a:extLst>
          </p:cNvPr>
          <p:cNvSpPr/>
          <p:nvPr/>
        </p:nvSpPr>
        <p:spPr>
          <a:xfrm>
            <a:off x="156295" y="4687939"/>
            <a:ext cx="5624952" cy="8815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GB" dirty="0"/>
              <a:t>Environment:</a:t>
            </a:r>
          </a:p>
        </p:txBody>
      </p:sp>
      <p:sp>
        <p:nvSpPr>
          <p:cNvPr id="28" name="Rectangle 27">
            <a:extLst>
              <a:ext uri="{FF2B5EF4-FFF2-40B4-BE49-F238E27FC236}">
                <a16:creationId xmlns:a16="http://schemas.microsoft.com/office/drawing/2014/main" id="{35C61E41-0CD2-4598-87C9-31C0ECB59A80}"/>
              </a:ext>
            </a:extLst>
          </p:cNvPr>
          <p:cNvSpPr/>
          <p:nvPr/>
        </p:nvSpPr>
        <p:spPr>
          <a:xfrm>
            <a:off x="5781247" y="4687939"/>
            <a:ext cx="5624952" cy="8815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GB" dirty="0"/>
              <a:t>Environment:</a:t>
            </a:r>
          </a:p>
        </p:txBody>
      </p:sp>
      <p:sp>
        <p:nvSpPr>
          <p:cNvPr id="29" name="Rectangle 28">
            <a:extLst>
              <a:ext uri="{FF2B5EF4-FFF2-40B4-BE49-F238E27FC236}">
                <a16:creationId xmlns:a16="http://schemas.microsoft.com/office/drawing/2014/main" id="{D4D246A4-F8D2-4A29-936A-F6178F825706}"/>
              </a:ext>
            </a:extLst>
          </p:cNvPr>
          <p:cNvSpPr/>
          <p:nvPr/>
        </p:nvSpPr>
        <p:spPr>
          <a:xfrm>
            <a:off x="156295" y="5569537"/>
            <a:ext cx="5624952" cy="8815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GB" dirty="0"/>
              <a:t>Environment:</a:t>
            </a:r>
          </a:p>
        </p:txBody>
      </p:sp>
      <p:grpSp>
        <p:nvGrpSpPr>
          <p:cNvPr id="3" name="Group 2">
            <a:extLst>
              <a:ext uri="{FF2B5EF4-FFF2-40B4-BE49-F238E27FC236}">
                <a16:creationId xmlns:a16="http://schemas.microsoft.com/office/drawing/2014/main" id="{70C49891-5CCF-4BCC-ABC3-C09E39A408E9}"/>
              </a:ext>
            </a:extLst>
          </p:cNvPr>
          <p:cNvGrpSpPr/>
          <p:nvPr/>
        </p:nvGrpSpPr>
        <p:grpSpPr>
          <a:xfrm>
            <a:off x="156295" y="242551"/>
            <a:ext cx="9448813" cy="2672587"/>
            <a:chOff x="156295" y="242551"/>
            <a:chExt cx="9448813" cy="2672587"/>
          </a:xfrm>
        </p:grpSpPr>
        <p:sp>
          <p:nvSpPr>
            <p:cNvPr id="16" name="Rectangle: Rounded Corners 15">
              <a:extLst>
                <a:ext uri="{FF2B5EF4-FFF2-40B4-BE49-F238E27FC236}">
                  <a16:creationId xmlns:a16="http://schemas.microsoft.com/office/drawing/2014/main" id="{8B8E0677-7B05-49CC-B5F2-50520697AD42}"/>
                </a:ext>
              </a:extLst>
            </p:cNvPr>
            <p:cNvSpPr/>
            <p:nvPr/>
          </p:nvSpPr>
          <p:spPr>
            <a:xfrm>
              <a:off x="202503" y="369627"/>
              <a:ext cx="2398878" cy="108000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GB" sz="2000" dirty="0"/>
                <a:t>Deploy to:</a:t>
              </a:r>
            </a:p>
          </p:txBody>
        </p:sp>
        <p:sp>
          <p:nvSpPr>
            <p:cNvPr id="17" name="Rectangle: Rounded Corners 16">
              <a:extLst>
                <a:ext uri="{FF2B5EF4-FFF2-40B4-BE49-F238E27FC236}">
                  <a16:creationId xmlns:a16="http://schemas.microsoft.com/office/drawing/2014/main" id="{8BF85724-DE95-456C-8859-8DB5970924E6}"/>
                </a:ext>
              </a:extLst>
            </p:cNvPr>
            <p:cNvSpPr/>
            <p:nvPr/>
          </p:nvSpPr>
          <p:spPr>
            <a:xfrm>
              <a:off x="3241663" y="369627"/>
              <a:ext cx="2398878" cy="108000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GB" sz="2000" dirty="0"/>
                <a:t>Deploy to:</a:t>
              </a:r>
            </a:p>
          </p:txBody>
        </p:sp>
        <p:sp>
          <p:nvSpPr>
            <p:cNvPr id="18" name="Rectangle: Rounded Corners 17">
              <a:extLst>
                <a:ext uri="{FF2B5EF4-FFF2-40B4-BE49-F238E27FC236}">
                  <a16:creationId xmlns:a16="http://schemas.microsoft.com/office/drawing/2014/main" id="{9C37C5BF-3119-473C-9765-E5D6D45354AA}"/>
                </a:ext>
              </a:extLst>
            </p:cNvPr>
            <p:cNvSpPr/>
            <p:nvPr/>
          </p:nvSpPr>
          <p:spPr>
            <a:xfrm>
              <a:off x="6952947" y="364612"/>
              <a:ext cx="2398878" cy="108000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GB" sz="2000" dirty="0"/>
                <a:t>Deploy to:</a:t>
              </a:r>
            </a:p>
          </p:txBody>
        </p:sp>
        <p:sp>
          <p:nvSpPr>
            <p:cNvPr id="19" name="Arrow: Right 18">
              <a:extLst>
                <a:ext uri="{FF2B5EF4-FFF2-40B4-BE49-F238E27FC236}">
                  <a16:creationId xmlns:a16="http://schemas.microsoft.com/office/drawing/2014/main" id="{B5898140-8D48-4069-8BF4-7431F56DCAC6}"/>
                </a:ext>
              </a:extLst>
            </p:cNvPr>
            <p:cNvSpPr/>
            <p:nvPr/>
          </p:nvSpPr>
          <p:spPr>
            <a:xfrm>
              <a:off x="2773712" y="661862"/>
              <a:ext cx="327245" cy="53364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pPr algn="ctr"/>
              <a:endParaRPr lang="en-GB" sz="800"/>
            </a:p>
          </p:txBody>
        </p:sp>
        <p:sp>
          <p:nvSpPr>
            <p:cNvPr id="20" name="Arrow: Right 19">
              <a:extLst>
                <a:ext uri="{FF2B5EF4-FFF2-40B4-BE49-F238E27FC236}">
                  <a16:creationId xmlns:a16="http://schemas.microsoft.com/office/drawing/2014/main" id="{CB2CB156-DB2A-4F0A-8290-6F4836952D98}"/>
                </a:ext>
              </a:extLst>
            </p:cNvPr>
            <p:cNvSpPr/>
            <p:nvPr/>
          </p:nvSpPr>
          <p:spPr>
            <a:xfrm>
              <a:off x="5781247" y="661862"/>
              <a:ext cx="327245" cy="53364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pPr algn="ctr"/>
              <a:endParaRPr lang="en-GB" sz="800"/>
            </a:p>
          </p:txBody>
        </p:sp>
        <p:sp>
          <p:nvSpPr>
            <p:cNvPr id="21" name="Rectangle: Rounded Corners 20">
              <a:extLst>
                <a:ext uri="{FF2B5EF4-FFF2-40B4-BE49-F238E27FC236}">
                  <a16:creationId xmlns:a16="http://schemas.microsoft.com/office/drawing/2014/main" id="{93F7AF6A-CBFA-4298-8700-419336B38DC2}"/>
                </a:ext>
              </a:extLst>
            </p:cNvPr>
            <p:cNvSpPr/>
            <p:nvPr/>
          </p:nvSpPr>
          <p:spPr>
            <a:xfrm>
              <a:off x="6952947" y="1664880"/>
              <a:ext cx="2398878" cy="108000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GB" sz="2000" dirty="0"/>
                <a:t>Deploy to:</a:t>
              </a:r>
            </a:p>
          </p:txBody>
        </p:sp>
        <p:sp>
          <p:nvSpPr>
            <p:cNvPr id="22" name="Arrow: Right 21">
              <a:extLst>
                <a:ext uri="{FF2B5EF4-FFF2-40B4-BE49-F238E27FC236}">
                  <a16:creationId xmlns:a16="http://schemas.microsoft.com/office/drawing/2014/main" id="{1509829A-AA5E-44CF-8F10-C488EE0A52BA}"/>
                </a:ext>
              </a:extLst>
            </p:cNvPr>
            <p:cNvSpPr/>
            <p:nvPr/>
          </p:nvSpPr>
          <p:spPr>
            <a:xfrm>
              <a:off x="5781247" y="1962130"/>
              <a:ext cx="327245" cy="53364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pPr algn="ctr"/>
              <a:endParaRPr lang="en-GB" sz="800"/>
            </a:p>
          </p:txBody>
        </p:sp>
        <p:sp>
          <p:nvSpPr>
            <p:cNvPr id="15" name="Rectangle 14">
              <a:extLst>
                <a:ext uri="{FF2B5EF4-FFF2-40B4-BE49-F238E27FC236}">
                  <a16:creationId xmlns:a16="http://schemas.microsoft.com/office/drawing/2014/main" id="{4F56FC36-E418-4970-AB18-DD9B7336BAF9}"/>
                </a:ext>
              </a:extLst>
            </p:cNvPr>
            <p:cNvSpPr/>
            <p:nvPr/>
          </p:nvSpPr>
          <p:spPr>
            <a:xfrm>
              <a:off x="156295" y="242551"/>
              <a:ext cx="9448813" cy="267258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 name="Oval 1">
              <a:extLst>
                <a:ext uri="{FF2B5EF4-FFF2-40B4-BE49-F238E27FC236}">
                  <a16:creationId xmlns:a16="http://schemas.microsoft.com/office/drawing/2014/main" id="{7300DE3F-6240-4CB8-9042-BA476B8A2A4D}"/>
                </a:ext>
              </a:extLst>
            </p:cNvPr>
            <p:cNvSpPr/>
            <p:nvPr/>
          </p:nvSpPr>
          <p:spPr>
            <a:xfrm>
              <a:off x="6321373" y="456515"/>
              <a:ext cx="327245" cy="327245"/>
            </a:xfrm>
            <a:prstGeom prst="ellipse">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Oval 29">
              <a:extLst>
                <a:ext uri="{FF2B5EF4-FFF2-40B4-BE49-F238E27FC236}">
                  <a16:creationId xmlns:a16="http://schemas.microsoft.com/office/drawing/2014/main" id="{1FB61DC8-1CC3-4DA2-A211-0088EA4C2F5B}"/>
                </a:ext>
              </a:extLst>
            </p:cNvPr>
            <p:cNvSpPr/>
            <p:nvPr/>
          </p:nvSpPr>
          <p:spPr>
            <a:xfrm>
              <a:off x="6248075" y="802377"/>
              <a:ext cx="473839" cy="473839"/>
            </a:xfrm>
            <a:prstGeom prst="ellipse">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 name="Oval 3">
              <a:extLst>
                <a:ext uri="{FF2B5EF4-FFF2-40B4-BE49-F238E27FC236}">
                  <a16:creationId xmlns:a16="http://schemas.microsoft.com/office/drawing/2014/main" id="{5FEDB5F5-2142-4111-B06F-D5DC5AA2FCDF}"/>
                </a:ext>
              </a:extLst>
            </p:cNvPr>
            <p:cNvSpPr/>
            <p:nvPr/>
          </p:nvSpPr>
          <p:spPr>
            <a:xfrm>
              <a:off x="6207446" y="976658"/>
              <a:ext cx="555095" cy="555095"/>
            </a:xfrm>
            <a:prstGeom prst="ellipse">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8" name="Group 7">
              <a:extLst>
                <a:ext uri="{FF2B5EF4-FFF2-40B4-BE49-F238E27FC236}">
                  <a16:creationId xmlns:a16="http://schemas.microsoft.com/office/drawing/2014/main" id="{40F94B33-A9D4-445F-B447-27865A22D587}"/>
                </a:ext>
              </a:extLst>
            </p:cNvPr>
            <p:cNvGrpSpPr/>
            <p:nvPr/>
          </p:nvGrpSpPr>
          <p:grpSpPr>
            <a:xfrm>
              <a:off x="6271520" y="1096039"/>
              <a:ext cx="403214" cy="401726"/>
              <a:chOff x="6248075" y="1017889"/>
              <a:chExt cx="403214" cy="401726"/>
            </a:xfrm>
          </p:grpSpPr>
          <p:sp>
            <p:nvSpPr>
              <p:cNvPr id="7" name="Rectangle 6">
                <a:extLst>
                  <a:ext uri="{FF2B5EF4-FFF2-40B4-BE49-F238E27FC236}">
                    <a16:creationId xmlns:a16="http://schemas.microsoft.com/office/drawing/2014/main" id="{3A446767-40BB-40D7-A7EA-D77DD2E1A0AF}"/>
                  </a:ext>
                </a:extLst>
              </p:cNvPr>
              <p:cNvSpPr/>
              <p:nvPr/>
            </p:nvSpPr>
            <p:spPr>
              <a:xfrm>
                <a:off x="6248075" y="1039296"/>
                <a:ext cx="400543" cy="3646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6" name="Graphic 5" descr="Checkmark">
                <a:extLst>
                  <a:ext uri="{FF2B5EF4-FFF2-40B4-BE49-F238E27FC236}">
                    <a16:creationId xmlns:a16="http://schemas.microsoft.com/office/drawing/2014/main" id="{AF926256-665C-4C46-978C-450B6768F5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9563" y="1017889"/>
                <a:ext cx="401726" cy="401726"/>
              </a:xfrm>
              <a:prstGeom prst="rect">
                <a:avLst/>
              </a:prstGeom>
            </p:spPr>
          </p:pic>
        </p:grpSp>
        <p:sp>
          <p:nvSpPr>
            <p:cNvPr id="32" name="Oval 31">
              <a:extLst>
                <a:ext uri="{FF2B5EF4-FFF2-40B4-BE49-F238E27FC236}">
                  <a16:creationId xmlns:a16="http://schemas.microsoft.com/office/drawing/2014/main" id="{14493FA0-1FB0-4A8B-ADCD-9EE534617189}"/>
                </a:ext>
              </a:extLst>
            </p:cNvPr>
            <p:cNvSpPr/>
            <p:nvPr/>
          </p:nvSpPr>
          <p:spPr>
            <a:xfrm>
              <a:off x="6321373" y="1636295"/>
              <a:ext cx="327245" cy="327245"/>
            </a:xfrm>
            <a:prstGeom prst="ellipse">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Oval 32">
              <a:extLst>
                <a:ext uri="{FF2B5EF4-FFF2-40B4-BE49-F238E27FC236}">
                  <a16:creationId xmlns:a16="http://schemas.microsoft.com/office/drawing/2014/main" id="{CAC766A3-03A9-412B-A5E8-558D66FB41B8}"/>
                </a:ext>
              </a:extLst>
            </p:cNvPr>
            <p:cNvSpPr/>
            <p:nvPr/>
          </p:nvSpPr>
          <p:spPr>
            <a:xfrm>
              <a:off x="6248075" y="1982157"/>
              <a:ext cx="473839" cy="473839"/>
            </a:xfrm>
            <a:prstGeom prst="ellipse">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Oval 33">
              <a:extLst>
                <a:ext uri="{FF2B5EF4-FFF2-40B4-BE49-F238E27FC236}">
                  <a16:creationId xmlns:a16="http://schemas.microsoft.com/office/drawing/2014/main" id="{981C71BC-C9FC-46A1-84FC-1E5D8BCDC1F7}"/>
                </a:ext>
              </a:extLst>
            </p:cNvPr>
            <p:cNvSpPr/>
            <p:nvPr/>
          </p:nvSpPr>
          <p:spPr>
            <a:xfrm>
              <a:off x="6207446" y="2156438"/>
              <a:ext cx="555095" cy="555095"/>
            </a:xfrm>
            <a:prstGeom prst="ellipse">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35" name="Group 34">
              <a:extLst>
                <a:ext uri="{FF2B5EF4-FFF2-40B4-BE49-F238E27FC236}">
                  <a16:creationId xmlns:a16="http://schemas.microsoft.com/office/drawing/2014/main" id="{29E6425B-F435-42E4-B592-2FE94DA49DCA}"/>
                </a:ext>
              </a:extLst>
            </p:cNvPr>
            <p:cNvGrpSpPr/>
            <p:nvPr/>
          </p:nvGrpSpPr>
          <p:grpSpPr>
            <a:xfrm>
              <a:off x="6271520" y="2275819"/>
              <a:ext cx="403214" cy="401726"/>
              <a:chOff x="6248075" y="1017889"/>
              <a:chExt cx="403214" cy="401726"/>
            </a:xfrm>
          </p:grpSpPr>
          <p:sp>
            <p:nvSpPr>
              <p:cNvPr id="36" name="Rectangle 35">
                <a:extLst>
                  <a:ext uri="{FF2B5EF4-FFF2-40B4-BE49-F238E27FC236}">
                    <a16:creationId xmlns:a16="http://schemas.microsoft.com/office/drawing/2014/main" id="{4876DC27-2F20-4DB7-8646-D39685C539E0}"/>
                  </a:ext>
                </a:extLst>
              </p:cNvPr>
              <p:cNvSpPr/>
              <p:nvPr/>
            </p:nvSpPr>
            <p:spPr>
              <a:xfrm>
                <a:off x="6248075" y="1039296"/>
                <a:ext cx="400543" cy="3646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37" name="Graphic 36" descr="Checkmark">
                <a:extLst>
                  <a:ext uri="{FF2B5EF4-FFF2-40B4-BE49-F238E27FC236}">
                    <a16:creationId xmlns:a16="http://schemas.microsoft.com/office/drawing/2014/main" id="{012F1658-FD6A-48E4-A857-7D91F087C3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9563" y="1017889"/>
                <a:ext cx="401726" cy="401726"/>
              </a:xfrm>
              <a:prstGeom prst="rect">
                <a:avLst/>
              </a:prstGeom>
            </p:spPr>
          </p:pic>
        </p:grpSp>
      </p:grpSp>
    </p:spTree>
    <p:extLst>
      <p:ext uri="{BB962C8B-B14F-4D97-AF65-F5344CB8AC3E}">
        <p14:creationId xmlns:p14="http://schemas.microsoft.com/office/powerpoint/2010/main" val="30308300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9CA11-8D95-4BCA-A2A4-EA92F5127E02}"/>
              </a:ext>
            </a:extLst>
          </p:cNvPr>
          <p:cNvGrpSpPr/>
          <p:nvPr/>
        </p:nvGrpSpPr>
        <p:grpSpPr>
          <a:xfrm>
            <a:off x="419100" y="359327"/>
            <a:ext cx="2160000" cy="2520000"/>
            <a:chOff x="419100" y="359327"/>
            <a:chExt cx="2160000" cy="2520000"/>
          </a:xfrm>
        </p:grpSpPr>
        <p:sp>
          <p:nvSpPr>
            <p:cNvPr id="4" name="Rectangle 3">
              <a:extLst>
                <a:ext uri="{FF2B5EF4-FFF2-40B4-BE49-F238E27FC236}">
                  <a16:creationId xmlns:a16="http://schemas.microsoft.com/office/drawing/2014/main" id="{D1E8B4BC-6516-4B80-BC4D-F6B2C46C248D}"/>
                </a:ext>
              </a:extLst>
            </p:cNvPr>
            <p:cNvSpPr/>
            <p:nvPr/>
          </p:nvSpPr>
          <p:spPr>
            <a:xfrm>
              <a:off x="419100" y="359327"/>
              <a:ext cx="2160000" cy="25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5" name="Picture 4" descr="Image result for azure webapp">
              <a:extLst>
                <a:ext uri="{FF2B5EF4-FFF2-40B4-BE49-F238E27FC236}">
                  <a16:creationId xmlns:a16="http://schemas.microsoft.com/office/drawing/2014/main" id="{7BC9A09F-8476-4745-AD3E-6A4B7D419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59327"/>
              <a:ext cx="216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814EBB4-EAEA-491A-90D5-DF3E6ED0F4F3}"/>
                </a:ext>
              </a:extLst>
            </p:cNvPr>
            <p:cNvSpPr/>
            <p:nvPr/>
          </p:nvSpPr>
          <p:spPr>
            <a:xfrm>
              <a:off x="942428" y="2478551"/>
              <a:ext cx="1113343"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WebApp</a:t>
              </a:r>
            </a:p>
          </p:txBody>
        </p:sp>
      </p:grpSp>
      <p:grpSp>
        <p:nvGrpSpPr>
          <p:cNvPr id="7" name="Group 6">
            <a:extLst>
              <a:ext uri="{FF2B5EF4-FFF2-40B4-BE49-F238E27FC236}">
                <a16:creationId xmlns:a16="http://schemas.microsoft.com/office/drawing/2014/main" id="{D047ED2B-2166-435E-AECF-2E63338BA6B2}"/>
              </a:ext>
            </a:extLst>
          </p:cNvPr>
          <p:cNvGrpSpPr/>
          <p:nvPr/>
        </p:nvGrpSpPr>
        <p:grpSpPr>
          <a:xfrm>
            <a:off x="2579099" y="359327"/>
            <a:ext cx="2160000" cy="2520000"/>
            <a:chOff x="419100" y="359327"/>
            <a:chExt cx="2160000" cy="2520000"/>
          </a:xfrm>
        </p:grpSpPr>
        <p:sp>
          <p:nvSpPr>
            <p:cNvPr id="8" name="Rectangle 7">
              <a:extLst>
                <a:ext uri="{FF2B5EF4-FFF2-40B4-BE49-F238E27FC236}">
                  <a16:creationId xmlns:a16="http://schemas.microsoft.com/office/drawing/2014/main" id="{E7245F3E-A6CD-4807-B22C-B336853C4C94}"/>
                </a:ext>
              </a:extLst>
            </p:cNvPr>
            <p:cNvSpPr/>
            <p:nvPr/>
          </p:nvSpPr>
          <p:spPr>
            <a:xfrm>
              <a:off x="419100" y="359327"/>
              <a:ext cx="2160000" cy="25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9" name="Picture 8" descr="Image result for azure webapp">
              <a:extLst>
                <a:ext uri="{FF2B5EF4-FFF2-40B4-BE49-F238E27FC236}">
                  <a16:creationId xmlns:a16="http://schemas.microsoft.com/office/drawing/2014/main" id="{D1190E9F-3241-4897-AC9E-AD3759C69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59327"/>
              <a:ext cx="216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520138D-3394-4D95-9F4A-DA14D40D80DB}"/>
                </a:ext>
              </a:extLst>
            </p:cNvPr>
            <p:cNvSpPr/>
            <p:nvPr/>
          </p:nvSpPr>
          <p:spPr>
            <a:xfrm>
              <a:off x="942428" y="2478551"/>
              <a:ext cx="1113343"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WebApp</a:t>
              </a:r>
            </a:p>
          </p:txBody>
        </p:sp>
      </p:grpSp>
      <p:grpSp>
        <p:nvGrpSpPr>
          <p:cNvPr id="11" name="Group 10">
            <a:extLst>
              <a:ext uri="{FF2B5EF4-FFF2-40B4-BE49-F238E27FC236}">
                <a16:creationId xmlns:a16="http://schemas.microsoft.com/office/drawing/2014/main" id="{881347A3-6FBB-4DFA-ACF6-9958024C0C40}"/>
              </a:ext>
            </a:extLst>
          </p:cNvPr>
          <p:cNvGrpSpPr/>
          <p:nvPr/>
        </p:nvGrpSpPr>
        <p:grpSpPr>
          <a:xfrm>
            <a:off x="4739097" y="366410"/>
            <a:ext cx="2160000" cy="2520000"/>
            <a:chOff x="419100" y="359327"/>
            <a:chExt cx="2160000" cy="2520000"/>
          </a:xfrm>
        </p:grpSpPr>
        <p:sp>
          <p:nvSpPr>
            <p:cNvPr id="12" name="Rectangle 11">
              <a:extLst>
                <a:ext uri="{FF2B5EF4-FFF2-40B4-BE49-F238E27FC236}">
                  <a16:creationId xmlns:a16="http://schemas.microsoft.com/office/drawing/2014/main" id="{CF56DB68-9208-4FDD-9DF6-67AD6507A6C9}"/>
                </a:ext>
              </a:extLst>
            </p:cNvPr>
            <p:cNvSpPr/>
            <p:nvPr/>
          </p:nvSpPr>
          <p:spPr>
            <a:xfrm>
              <a:off x="419100" y="359327"/>
              <a:ext cx="2160000" cy="25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3" name="Picture 12" descr="Image result for azure webapp">
              <a:extLst>
                <a:ext uri="{FF2B5EF4-FFF2-40B4-BE49-F238E27FC236}">
                  <a16:creationId xmlns:a16="http://schemas.microsoft.com/office/drawing/2014/main" id="{0DCD994F-09DC-4267-A941-D010144AD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59327"/>
              <a:ext cx="216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BDC329D-D598-41BC-9ECB-60CFA8054311}"/>
                </a:ext>
              </a:extLst>
            </p:cNvPr>
            <p:cNvSpPr/>
            <p:nvPr/>
          </p:nvSpPr>
          <p:spPr>
            <a:xfrm>
              <a:off x="942428" y="2478551"/>
              <a:ext cx="1113343"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WebApp</a:t>
              </a:r>
            </a:p>
          </p:txBody>
        </p:sp>
      </p:grpSp>
      <p:grpSp>
        <p:nvGrpSpPr>
          <p:cNvPr id="15" name="Group 14">
            <a:extLst>
              <a:ext uri="{FF2B5EF4-FFF2-40B4-BE49-F238E27FC236}">
                <a16:creationId xmlns:a16="http://schemas.microsoft.com/office/drawing/2014/main" id="{59F3EA21-D770-49C9-A51C-D7CD6494DFA3}"/>
              </a:ext>
            </a:extLst>
          </p:cNvPr>
          <p:cNvGrpSpPr/>
          <p:nvPr/>
        </p:nvGrpSpPr>
        <p:grpSpPr>
          <a:xfrm>
            <a:off x="6899094" y="365744"/>
            <a:ext cx="2160000" cy="2520000"/>
            <a:chOff x="419100" y="359327"/>
            <a:chExt cx="2160000" cy="2520000"/>
          </a:xfrm>
        </p:grpSpPr>
        <p:sp>
          <p:nvSpPr>
            <p:cNvPr id="16" name="Rectangle 15">
              <a:extLst>
                <a:ext uri="{FF2B5EF4-FFF2-40B4-BE49-F238E27FC236}">
                  <a16:creationId xmlns:a16="http://schemas.microsoft.com/office/drawing/2014/main" id="{370DFDEA-103B-4AB5-877C-99617E5A9ABC}"/>
                </a:ext>
              </a:extLst>
            </p:cNvPr>
            <p:cNvSpPr/>
            <p:nvPr/>
          </p:nvSpPr>
          <p:spPr>
            <a:xfrm>
              <a:off x="419100" y="359327"/>
              <a:ext cx="2160000" cy="25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7" name="Picture 16" descr="Image result for azure webapp">
              <a:extLst>
                <a:ext uri="{FF2B5EF4-FFF2-40B4-BE49-F238E27FC236}">
                  <a16:creationId xmlns:a16="http://schemas.microsoft.com/office/drawing/2014/main" id="{AE70ED1D-5417-4897-BB61-49E369060E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59327"/>
              <a:ext cx="216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954A2D1-1B99-48B4-945C-54865AC2CAE0}"/>
                </a:ext>
              </a:extLst>
            </p:cNvPr>
            <p:cNvSpPr/>
            <p:nvPr/>
          </p:nvSpPr>
          <p:spPr>
            <a:xfrm>
              <a:off x="942428" y="2478551"/>
              <a:ext cx="1113343"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WebApp</a:t>
              </a:r>
            </a:p>
          </p:txBody>
        </p:sp>
      </p:grpSp>
      <p:grpSp>
        <p:nvGrpSpPr>
          <p:cNvPr id="19" name="Group 18">
            <a:extLst>
              <a:ext uri="{FF2B5EF4-FFF2-40B4-BE49-F238E27FC236}">
                <a16:creationId xmlns:a16="http://schemas.microsoft.com/office/drawing/2014/main" id="{48F57796-1FF2-4F0F-9C28-A13D57D83715}"/>
              </a:ext>
            </a:extLst>
          </p:cNvPr>
          <p:cNvGrpSpPr/>
          <p:nvPr/>
        </p:nvGrpSpPr>
        <p:grpSpPr>
          <a:xfrm>
            <a:off x="9059093" y="365744"/>
            <a:ext cx="2160000" cy="2520000"/>
            <a:chOff x="419100" y="359327"/>
            <a:chExt cx="2160000" cy="2520000"/>
          </a:xfrm>
        </p:grpSpPr>
        <p:sp>
          <p:nvSpPr>
            <p:cNvPr id="20" name="Rectangle 19">
              <a:extLst>
                <a:ext uri="{FF2B5EF4-FFF2-40B4-BE49-F238E27FC236}">
                  <a16:creationId xmlns:a16="http://schemas.microsoft.com/office/drawing/2014/main" id="{C706D725-D8C7-4775-BF5D-2FCADDBF3C11}"/>
                </a:ext>
              </a:extLst>
            </p:cNvPr>
            <p:cNvSpPr/>
            <p:nvPr/>
          </p:nvSpPr>
          <p:spPr>
            <a:xfrm>
              <a:off x="419100" y="359327"/>
              <a:ext cx="2160000" cy="25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21" name="Picture 20" descr="Image result for azure webapp">
              <a:extLst>
                <a:ext uri="{FF2B5EF4-FFF2-40B4-BE49-F238E27FC236}">
                  <a16:creationId xmlns:a16="http://schemas.microsoft.com/office/drawing/2014/main" id="{E43DD0ED-2798-4471-BB46-A7369959C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59327"/>
              <a:ext cx="216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D9270528-1FE8-42EF-8A7F-44CC386CAAC3}"/>
                </a:ext>
              </a:extLst>
            </p:cNvPr>
            <p:cNvSpPr/>
            <p:nvPr/>
          </p:nvSpPr>
          <p:spPr>
            <a:xfrm>
              <a:off x="942428" y="2478551"/>
              <a:ext cx="1113343"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WebApp</a:t>
              </a:r>
            </a:p>
          </p:txBody>
        </p:sp>
      </p:grpSp>
      <p:pic>
        <p:nvPicPr>
          <p:cNvPr id="50" name="Picture 49" descr="Image result for git icon">
            <a:extLst>
              <a:ext uri="{FF2B5EF4-FFF2-40B4-BE49-F238E27FC236}">
                <a16:creationId xmlns:a16="http://schemas.microsoft.com/office/drawing/2014/main" id="{9CF2F1DE-F66D-4478-B560-4DC06FCF1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668" y="2878661"/>
            <a:ext cx="288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a:extLst>
              <a:ext uri="{FF2B5EF4-FFF2-40B4-BE49-F238E27FC236}">
                <a16:creationId xmlns:a16="http://schemas.microsoft.com/office/drawing/2014/main" id="{47291481-BF01-4F02-8B86-49B30728CA98}"/>
              </a:ext>
            </a:extLst>
          </p:cNvPr>
          <p:cNvSpPr/>
          <p:nvPr/>
        </p:nvSpPr>
        <p:spPr>
          <a:xfrm>
            <a:off x="419100" y="2890925"/>
            <a:ext cx="2880000" cy="288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2" name="Picture 51" descr="Image result for git icon">
            <a:extLst>
              <a:ext uri="{FF2B5EF4-FFF2-40B4-BE49-F238E27FC236}">
                <a16:creationId xmlns:a16="http://schemas.microsoft.com/office/drawing/2014/main" id="{BF84DF41-F38A-409D-9804-6946EF7C9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9100" y="2890925"/>
            <a:ext cx="288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A80E5BCE-24D6-494C-B1F9-5C9F51FB3E73}"/>
              </a:ext>
            </a:extLst>
          </p:cNvPr>
          <p:cNvSpPr/>
          <p:nvPr/>
        </p:nvSpPr>
        <p:spPr>
          <a:xfrm>
            <a:off x="3299100" y="2890925"/>
            <a:ext cx="2880000" cy="288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4" name="Picture 53" descr="Image result for git icon">
            <a:extLst>
              <a:ext uri="{FF2B5EF4-FFF2-40B4-BE49-F238E27FC236}">
                <a16:creationId xmlns:a16="http://schemas.microsoft.com/office/drawing/2014/main" id="{3B482F74-FB1C-4153-A727-F285AE13A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9100" y="2890925"/>
            <a:ext cx="288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64F5D062-DC7B-4959-8465-ADEE923D8F1A}"/>
              </a:ext>
            </a:extLst>
          </p:cNvPr>
          <p:cNvSpPr/>
          <p:nvPr/>
        </p:nvSpPr>
        <p:spPr>
          <a:xfrm>
            <a:off x="6179100" y="2890925"/>
            <a:ext cx="2880000" cy="288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C5D9EDA5-8697-4E77-8C91-122D82CB8B2B}"/>
              </a:ext>
            </a:extLst>
          </p:cNvPr>
          <p:cNvSpPr/>
          <p:nvPr/>
        </p:nvSpPr>
        <p:spPr>
          <a:xfrm>
            <a:off x="2436986" y="5358551"/>
            <a:ext cx="771164"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Git</a:t>
            </a:r>
          </a:p>
        </p:txBody>
      </p:sp>
      <p:sp>
        <p:nvSpPr>
          <p:cNvPr id="60" name="Rectangle 59">
            <a:extLst>
              <a:ext uri="{FF2B5EF4-FFF2-40B4-BE49-F238E27FC236}">
                <a16:creationId xmlns:a16="http://schemas.microsoft.com/office/drawing/2014/main" id="{AA6FAC81-DE20-4232-803A-A45316BD1EEA}"/>
              </a:ext>
            </a:extLst>
          </p:cNvPr>
          <p:cNvSpPr/>
          <p:nvPr/>
        </p:nvSpPr>
        <p:spPr>
          <a:xfrm>
            <a:off x="5303986" y="5382413"/>
            <a:ext cx="771164"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Git</a:t>
            </a:r>
          </a:p>
        </p:txBody>
      </p:sp>
      <p:sp>
        <p:nvSpPr>
          <p:cNvPr id="61" name="Rectangle 60">
            <a:extLst>
              <a:ext uri="{FF2B5EF4-FFF2-40B4-BE49-F238E27FC236}">
                <a16:creationId xmlns:a16="http://schemas.microsoft.com/office/drawing/2014/main" id="{D7F4C17A-E4EE-4957-9248-127B5974580F}"/>
              </a:ext>
            </a:extLst>
          </p:cNvPr>
          <p:cNvSpPr/>
          <p:nvPr/>
        </p:nvSpPr>
        <p:spPr>
          <a:xfrm>
            <a:off x="8197050" y="5358551"/>
            <a:ext cx="771164"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Git</a:t>
            </a:r>
          </a:p>
        </p:txBody>
      </p:sp>
      <p:grpSp>
        <p:nvGrpSpPr>
          <p:cNvPr id="2" name="Group 1">
            <a:extLst>
              <a:ext uri="{FF2B5EF4-FFF2-40B4-BE49-F238E27FC236}">
                <a16:creationId xmlns:a16="http://schemas.microsoft.com/office/drawing/2014/main" id="{431121CB-AFED-4E61-B65C-43672AB105E6}"/>
              </a:ext>
            </a:extLst>
          </p:cNvPr>
          <p:cNvGrpSpPr/>
          <p:nvPr/>
        </p:nvGrpSpPr>
        <p:grpSpPr>
          <a:xfrm>
            <a:off x="9069526" y="2892257"/>
            <a:ext cx="2160000" cy="2520000"/>
            <a:chOff x="9069526" y="2892257"/>
            <a:chExt cx="2160000" cy="2520000"/>
          </a:xfrm>
        </p:grpSpPr>
        <p:sp>
          <p:nvSpPr>
            <p:cNvPr id="48" name="Rectangle 47">
              <a:extLst>
                <a:ext uri="{FF2B5EF4-FFF2-40B4-BE49-F238E27FC236}">
                  <a16:creationId xmlns:a16="http://schemas.microsoft.com/office/drawing/2014/main" id="{C12AF9CA-238D-4FF0-94BB-82FFC6E30B6C}"/>
                </a:ext>
              </a:extLst>
            </p:cNvPr>
            <p:cNvSpPr/>
            <p:nvPr/>
          </p:nvSpPr>
          <p:spPr>
            <a:xfrm>
              <a:off x="9069526" y="2892257"/>
              <a:ext cx="2160000" cy="252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9" name="Picture 48">
              <a:extLst>
                <a:ext uri="{FF2B5EF4-FFF2-40B4-BE49-F238E27FC236}">
                  <a16:creationId xmlns:a16="http://schemas.microsoft.com/office/drawing/2014/main" id="{572AF79A-703C-462C-8490-04D31BC9618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84" b="98238" l="2212" r="97788">
                          <a14:foregroundMark x1="8407" y1="50220" x2="8407" y2="38767"/>
                          <a14:foregroundMark x1="91150" y1="29515" x2="86283" y2="66079"/>
                          <a14:foregroundMark x1="16814" y1="26872" x2="57522" y2="15859"/>
                          <a14:foregroundMark x1="75221" y1="85022" x2="28761" y2="78855"/>
                          <a14:foregroundMark x1="74779" y1="98238" x2="73451" y2="91189"/>
                          <a14:foregroundMark x1="98230" y1="71366" x2="97788" y2="55507"/>
                          <a14:foregroundMark x1="44690" y1="3084" x2="47345" y2="6608"/>
                          <a14:foregroundMark x1="2212" y1="60352" x2="2212" y2="45374"/>
                          <a14:backgroundMark x1="8850" y1="11013" x2="26991" y2="5727"/>
                          <a14:backgroundMark x1="76991" y1="5727" x2="95575" y2="3965"/>
                          <a14:backgroundMark x1="23894" y1="64317" x2="68142" y2="32159"/>
                          <a14:backgroundMark x1="68142" y1="32159" x2="68142" y2="32159"/>
                          <a14:backgroundMark x1="88496" y1="96916" x2="99558" y2="88987"/>
                        </a14:backgroundRemoval>
                      </a14:imgEffect>
                    </a14:imgLayer>
                  </a14:imgProps>
                </a:ext>
              </a:extLst>
            </a:blip>
            <a:stretch>
              <a:fillRect/>
            </a:stretch>
          </p:blipFill>
          <p:spPr>
            <a:xfrm>
              <a:off x="9213379" y="3077120"/>
              <a:ext cx="1797908" cy="1805862"/>
            </a:xfrm>
            <a:prstGeom prst="rect">
              <a:avLst/>
            </a:prstGeom>
          </p:spPr>
        </p:pic>
        <p:sp>
          <p:nvSpPr>
            <p:cNvPr id="62" name="Rectangle 61">
              <a:extLst>
                <a:ext uri="{FF2B5EF4-FFF2-40B4-BE49-F238E27FC236}">
                  <a16:creationId xmlns:a16="http://schemas.microsoft.com/office/drawing/2014/main" id="{320001A7-66F6-48C1-BA7A-310E6E58C5A3}"/>
                </a:ext>
              </a:extLst>
            </p:cNvPr>
            <p:cNvSpPr/>
            <p:nvPr/>
          </p:nvSpPr>
          <p:spPr>
            <a:xfrm>
              <a:off x="9337729" y="4947564"/>
              <a:ext cx="1739321"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Azure DevOps</a:t>
              </a:r>
            </a:p>
          </p:txBody>
        </p:sp>
      </p:grpSp>
    </p:spTree>
    <p:extLst>
      <p:ext uri="{BB962C8B-B14F-4D97-AF65-F5344CB8AC3E}">
        <p14:creationId xmlns:p14="http://schemas.microsoft.com/office/powerpoint/2010/main" val="7232630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02489F3-9CCB-4673-831B-21B5833FEC43}"/>
              </a:ext>
            </a:extLst>
          </p:cNvPr>
          <p:cNvGrpSpPr/>
          <p:nvPr/>
        </p:nvGrpSpPr>
        <p:grpSpPr>
          <a:xfrm>
            <a:off x="9986737" y="3865184"/>
            <a:ext cx="2160000" cy="2160000"/>
            <a:chOff x="60924" y="3089745"/>
            <a:chExt cx="2160000" cy="2160000"/>
          </a:xfrm>
        </p:grpSpPr>
        <p:sp>
          <p:nvSpPr>
            <p:cNvPr id="4" name="Rectangle 3">
              <a:extLst>
                <a:ext uri="{FF2B5EF4-FFF2-40B4-BE49-F238E27FC236}">
                  <a16:creationId xmlns:a16="http://schemas.microsoft.com/office/drawing/2014/main" id="{005DE482-274A-4E52-8526-DDCE675E7EE2}"/>
                </a:ext>
              </a:extLst>
            </p:cNvPr>
            <p:cNvSpPr/>
            <p:nvPr/>
          </p:nvSpPr>
          <p:spPr>
            <a:xfrm>
              <a:off x="60924" y="3089745"/>
              <a:ext cx="2160000" cy="21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a:extLst>
                <a:ext uri="{FF2B5EF4-FFF2-40B4-BE49-F238E27FC236}">
                  <a16:creationId xmlns:a16="http://schemas.microsoft.com/office/drawing/2014/main" id="{638D7E47-B3EF-4503-87FB-A90A0DF378D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084" b="98238" l="2212" r="97788">
                          <a14:foregroundMark x1="8407" y1="50220" x2="8407" y2="38767"/>
                          <a14:foregroundMark x1="91150" y1="29515" x2="86283" y2="66079"/>
                          <a14:foregroundMark x1="16814" y1="26872" x2="57522" y2="15859"/>
                          <a14:foregroundMark x1="75221" y1="85022" x2="28761" y2="78855"/>
                          <a14:foregroundMark x1="74779" y1="98238" x2="73451" y2="91189"/>
                          <a14:foregroundMark x1="98230" y1="71366" x2="97788" y2="55507"/>
                          <a14:foregroundMark x1="44690" y1="3084" x2="47345" y2="6608"/>
                          <a14:foregroundMark x1="2212" y1="60352" x2="2212" y2="45374"/>
                          <a14:backgroundMark x1="8850" y1="11013" x2="26991" y2="5727"/>
                          <a14:backgroundMark x1="76991" y1="5727" x2="95575" y2="3965"/>
                          <a14:backgroundMark x1="23894" y1="64317" x2="68142" y2="32159"/>
                          <a14:backgroundMark x1="68142" y1="32159" x2="68142" y2="32159"/>
                          <a14:backgroundMark x1="88496" y1="96916" x2="99558" y2="88987"/>
                        </a14:backgroundRemoval>
                      </a14:imgEffect>
                    </a14:imgLayer>
                  </a14:imgProps>
                </a:ext>
              </a:extLst>
            </a:blip>
            <a:stretch>
              <a:fillRect/>
            </a:stretch>
          </p:blipFill>
          <p:spPr>
            <a:xfrm>
              <a:off x="245947" y="3194763"/>
              <a:ext cx="1797908" cy="1805862"/>
            </a:xfrm>
            <a:prstGeom prst="rect">
              <a:avLst/>
            </a:prstGeom>
          </p:spPr>
        </p:pic>
      </p:grpSp>
      <p:sp>
        <p:nvSpPr>
          <p:cNvPr id="6" name="Rectangle 5">
            <a:extLst>
              <a:ext uri="{FF2B5EF4-FFF2-40B4-BE49-F238E27FC236}">
                <a16:creationId xmlns:a16="http://schemas.microsoft.com/office/drawing/2014/main" id="{59066599-B61C-43BE-90BD-D5EC1A28D6B7}"/>
              </a:ext>
            </a:extLst>
          </p:cNvPr>
          <p:cNvSpPr/>
          <p:nvPr/>
        </p:nvSpPr>
        <p:spPr>
          <a:xfrm>
            <a:off x="1440979" y="5852690"/>
            <a:ext cx="742587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Building Height Attributes</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7" name="Picture 6" descr="Image result for git icon">
            <a:extLst>
              <a:ext uri="{FF2B5EF4-FFF2-40B4-BE49-F238E27FC236}">
                <a16:creationId xmlns:a16="http://schemas.microsoft.com/office/drawing/2014/main" id="{802CC1E0-3A08-451A-8400-AC83D20995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94" y="129900"/>
            <a:ext cx="2880000" cy="288000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EDC07358-A59B-4D0B-946F-336030EF31C8}"/>
              </a:ext>
            </a:extLst>
          </p:cNvPr>
          <p:cNvGrpSpPr/>
          <p:nvPr/>
        </p:nvGrpSpPr>
        <p:grpSpPr>
          <a:xfrm>
            <a:off x="4007456" y="372903"/>
            <a:ext cx="5240965" cy="782623"/>
            <a:chOff x="337820" y="2930013"/>
            <a:chExt cx="8617904" cy="1286894"/>
          </a:xfrm>
        </p:grpSpPr>
        <p:grpSp>
          <p:nvGrpSpPr>
            <p:cNvPr id="23" name="Group 22">
              <a:extLst>
                <a:ext uri="{FF2B5EF4-FFF2-40B4-BE49-F238E27FC236}">
                  <a16:creationId xmlns:a16="http://schemas.microsoft.com/office/drawing/2014/main" id="{923147D9-C5B2-4328-AC90-7ABE875AAFED}"/>
                </a:ext>
              </a:extLst>
            </p:cNvPr>
            <p:cNvGrpSpPr>
              <a:grpSpLocks noChangeAspect="1"/>
            </p:cNvGrpSpPr>
            <p:nvPr/>
          </p:nvGrpSpPr>
          <p:grpSpPr>
            <a:xfrm>
              <a:off x="384029" y="3016198"/>
              <a:ext cx="8490922" cy="1080000"/>
              <a:chOff x="4211782" y="3269673"/>
              <a:chExt cx="3768436" cy="588818"/>
            </a:xfrm>
          </p:grpSpPr>
          <p:sp>
            <p:nvSpPr>
              <p:cNvPr id="25" name="Rectangle: Rounded Corners 24">
                <a:extLst>
                  <a:ext uri="{FF2B5EF4-FFF2-40B4-BE49-F238E27FC236}">
                    <a16:creationId xmlns:a16="http://schemas.microsoft.com/office/drawing/2014/main" id="{37C4B7C1-B952-45DD-9C02-D9E7A4BF944F}"/>
                  </a:ext>
                </a:extLst>
              </p:cNvPr>
              <p:cNvSpPr/>
              <p:nvPr/>
            </p:nvSpPr>
            <p:spPr>
              <a:xfrm>
                <a:off x="4211782" y="3269673"/>
                <a:ext cx="1066392" cy="58881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400" dirty="0"/>
                  <a:t>Compile</a:t>
                </a:r>
              </a:p>
            </p:txBody>
          </p:sp>
          <p:sp>
            <p:nvSpPr>
              <p:cNvPr id="26" name="Rectangle: Rounded Corners 25">
                <a:extLst>
                  <a:ext uri="{FF2B5EF4-FFF2-40B4-BE49-F238E27FC236}">
                    <a16:creationId xmlns:a16="http://schemas.microsoft.com/office/drawing/2014/main" id="{2EE9E180-FDEB-475A-AB8B-569BCCA64452}"/>
                  </a:ext>
                </a:extLst>
              </p:cNvPr>
              <p:cNvSpPr/>
              <p:nvPr/>
            </p:nvSpPr>
            <p:spPr>
              <a:xfrm>
                <a:off x="5562804" y="3269673"/>
                <a:ext cx="1066392" cy="58881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400" dirty="0"/>
                  <a:t>Test</a:t>
                </a:r>
              </a:p>
            </p:txBody>
          </p:sp>
          <p:sp>
            <p:nvSpPr>
              <p:cNvPr id="27" name="Rectangle: Rounded Corners 26">
                <a:extLst>
                  <a:ext uri="{FF2B5EF4-FFF2-40B4-BE49-F238E27FC236}">
                    <a16:creationId xmlns:a16="http://schemas.microsoft.com/office/drawing/2014/main" id="{3166B368-D09C-4848-B569-150F4F1F7ECF}"/>
                  </a:ext>
                </a:extLst>
              </p:cNvPr>
              <p:cNvSpPr/>
              <p:nvPr/>
            </p:nvSpPr>
            <p:spPr>
              <a:xfrm>
                <a:off x="6913826" y="3269673"/>
                <a:ext cx="1066392" cy="58881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400" dirty="0"/>
                  <a:t>Package</a:t>
                </a:r>
              </a:p>
            </p:txBody>
          </p:sp>
          <p:sp>
            <p:nvSpPr>
              <p:cNvPr id="28" name="Arrow: Right 27">
                <a:extLst>
                  <a:ext uri="{FF2B5EF4-FFF2-40B4-BE49-F238E27FC236}">
                    <a16:creationId xmlns:a16="http://schemas.microsoft.com/office/drawing/2014/main" id="{5025DB48-BEC8-4658-8A6D-BBD1B7E95674}"/>
                  </a:ext>
                </a:extLst>
              </p:cNvPr>
              <p:cNvSpPr/>
              <p:nvPr/>
            </p:nvSpPr>
            <p:spPr>
              <a:xfrm>
                <a:off x="5354782" y="3429000"/>
                <a:ext cx="145473" cy="29094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2400"/>
              </a:p>
            </p:txBody>
          </p:sp>
          <p:sp>
            <p:nvSpPr>
              <p:cNvPr id="29" name="Arrow: Right 28">
                <a:extLst>
                  <a:ext uri="{FF2B5EF4-FFF2-40B4-BE49-F238E27FC236}">
                    <a16:creationId xmlns:a16="http://schemas.microsoft.com/office/drawing/2014/main" id="{50A8E398-C0F5-4FDC-93B4-0C757C13ADF8}"/>
                  </a:ext>
                </a:extLst>
              </p:cNvPr>
              <p:cNvSpPr/>
              <p:nvPr/>
            </p:nvSpPr>
            <p:spPr>
              <a:xfrm>
                <a:off x="6691745" y="3429000"/>
                <a:ext cx="145473" cy="29094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2400"/>
              </a:p>
            </p:txBody>
          </p:sp>
        </p:grpSp>
        <p:sp>
          <p:nvSpPr>
            <p:cNvPr id="24" name="Rectangle 23">
              <a:extLst>
                <a:ext uri="{FF2B5EF4-FFF2-40B4-BE49-F238E27FC236}">
                  <a16:creationId xmlns:a16="http://schemas.microsoft.com/office/drawing/2014/main" id="{F164AD60-1BD2-4353-BE33-7ADC7C4F12EC}"/>
                </a:ext>
              </a:extLst>
            </p:cNvPr>
            <p:cNvSpPr/>
            <p:nvPr/>
          </p:nvSpPr>
          <p:spPr>
            <a:xfrm>
              <a:off x="337820" y="2930013"/>
              <a:ext cx="8617904" cy="1286894"/>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4E8B5F46-FF80-4E76-B4F3-1855FAE2B81A}"/>
              </a:ext>
            </a:extLst>
          </p:cNvPr>
          <p:cNvGrpSpPr/>
          <p:nvPr/>
        </p:nvGrpSpPr>
        <p:grpSpPr>
          <a:xfrm>
            <a:off x="1555890" y="1461455"/>
            <a:ext cx="1426204" cy="1426202"/>
            <a:chOff x="452433" y="304799"/>
            <a:chExt cx="2160003" cy="2160000"/>
          </a:xfrm>
        </p:grpSpPr>
        <p:sp>
          <p:nvSpPr>
            <p:cNvPr id="18" name="Partial Circle 17">
              <a:extLst>
                <a:ext uri="{FF2B5EF4-FFF2-40B4-BE49-F238E27FC236}">
                  <a16:creationId xmlns:a16="http://schemas.microsoft.com/office/drawing/2014/main" id="{CB78C870-1415-4875-972C-2310FE53F57B}"/>
                </a:ext>
              </a:extLst>
            </p:cNvPr>
            <p:cNvSpPr>
              <a:spLocks noChangeAspect="1"/>
            </p:cNvSpPr>
            <p:nvPr/>
          </p:nvSpPr>
          <p:spPr>
            <a:xfrm>
              <a:off x="452436" y="304799"/>
              <a:ext cx="2160000" cy="2160000"/>
            </a:xfrm>
            <a:prstGeom prst="pie">
              <a:avLst>
                <a:gd name="adj1" fmla="val 0"/>
                <a:gd name="adj2" fmla="val 10799505"/>
              </a:avLst>
            </a:prstGeom>
            <a:ln w="5715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solidFill>
                  <a:schemeClr val="tx1"/>
                </a:solidFill>
              </a:endParaRPr>
            </a:p>
          </p:txBody>
        </p:sp>
        <p:sp>
          <p:nvSpPr>
            <p:cNvPr id="19" name="Partial Circle 18">
              <a:extLst>
                <a:ext uri="{FF2B5EF4-FFF2-40B4-BE49-F238E27FC236}">
                  <a16:creationId xmlns:a16="http://schemas.microsoft.com/office/drawing/2014/main" id="{EB004DC0-D9B9-4C2A-80C3-5E9E1815C84A}"/>
                </a:ext>
              </a:extLst>
            </p:cNvPr>
            <p:cNvSpPr>
              <a:spLocks noChangeAspect="1"/>
            </p:cNvSpPr>
            <p:nvPr/>
          </p:nvSpPr>
          <p:spPr>
            <a:xfrm rot="10800000">
              <a:off x="452436" y="304799"/>
              <a:ext cx="2160000" cy="2160000"/>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sp>
          <p:nvSpPr>
            <p:cNvPr id="20" name="TextBox 19">
              <a:extLst>
                <a:ext uri="{FF2B5EF4-FFF2-40B4-BE49-F238E27FC236}">
                  <a16:creationId xmlns:a16="http://schemas.microsoft.com/office/drawing/2014/main" id="{43C97B00-7AD4-4AB2-8C84-6013EF3ADE71}"/>
                </a:ext>
              </a:extLst>
            </p:cNvPr>
            <p:cNvSpPr txBox="1"/>
            <p:nvPr/>
          </p:nvSpPr>
          <p:spPr>
            <a:xfrm>
              <a:off x="549239" y="361754"/>
              <a:ext cx="2063197" cy="978876"/>
            </a:xfrm>
            <a:prstGeom prst="rect">
              <a:avLst/>
            </a:prstGeom>
            <a:noFill/>
          </p:spPr>
          <p:txBody>
            <a:bodyPr wrap="square" rtlCol="0">
              <a:spAutoFit/>
            </a:bodyPr>
            <a:lstStyle/>
            <a:p>
              <a:pPr algn="ctr"/>
              <a:r>
                <a:rPr lang="en-GB" dirty="0"/>
                <a:t>BHA Application</a:t>
              </a:r>
            </a:p>
          </p:txBody>
        </p:sp>
        <p:sp>
          <p:nvSpPr>
            <p:cNvPr id="21" name="TextBox 20">
              <a:extLst>
                <a:ext uri="{FF2B5EF4-FFF2-40B4-BE49-F238E27FC236}">
                  <a16:creationId xmlns:a16="http://schemas.microsoft.com/office/drawing/2014/main" id="{91FBF72A-637E-41DD-998B-23E30BA3622C}"/>
                </a:ext>
              </a:extLst>
            </p:cNvPr>
            <p:cNvSpPr txBox="1"/>
            <p:nvPr/>
          </p:nvSpPr>
          <p:spPr>
            <a:xfrm>
              <a:off x="452433" y="1424126"/>
              <a:ext cx="2160003" cy="885649"/>
            </a:xfrm>
            <a:prstGeom prst="rect">
              <a:avLst/>
            </a:prstGeom>
            <a:noFill/>
          </p:spPr>
          <p:txBody>
            <a:bodyPr wrap="square" rtlCol="0">
              <a:spAutoFit/>
            </a:bodyPr>
            <a:lstStyle/>
            <a:p>
              <a:pPr algn="ctr"/>
              <a:r>
                <a:rPr lang="en-GB" sz="1600" dirty="0"/>
                <a:t>Infrastructure</a:t>
              </a:r>
            </a:p>
            <a:p>
              <a:pPr algn="ctr"/>
              <a:r>
                <a:rPr lang="en-GB" sz="1600" dirty="0"/>
                <a:t>BHA</a:t>
              </a:r>
            </a:p>
          </p:txBody>
        </p:sp>
      </p:grpSp>
      <p:grpSp>
        <p:nvGrpSpPr>
          <p:cNvPr id="75" name="Group 74">
            <a:extLst>
              <a:ext uri="{FF2B5EF4-FFF2-40B4-BE49-F238E27FC236}">
                <a16:creationId xmlns:a16="http://schemas.microsoft.com/office/drawing/2014/main" id="{22521504-7E0E-4428-BFA2-0B96BEE181EC}"/>
              </a:ext>
            </a:extLst>
          </p:cNvPr>
          <p:cNvGrpSpPr/>
          <p:nvPr/>
        </p:nvGrpSpPr>
        <p:grpSpPr>
          <a:xfrm>
            <a:off x="6343040" y="2086695"/>
            <a:ext cx="5047636" cy="1286894"/>
            <a:chOff x="6406290" y="1664981"/>
            <a:chExt cx="5047636" cy="1286894"/>
          </a:xfrm>
        </p:grpSpPr>
        <p:sp>
          <p:nvSpPr>
            <p:cNvPr id="33" name="Rectangle: Rounded Corners 32">
              <a:extLst>
                <a:ext uri="{FF2B5EF4-FFF2-40B4-BE49-F238E27FC236}">
                  <a16:creationId xmlns:a16="http://schemas.microsoft.com/office/drawing/2014/main" id="{4DCB902F-D98A-4742-80D4-366994BD7A7C}"/>
                </a:ext>
              </a:extLst>
            </p:cNvPr>
            <p:cNvSpPr/>
            <p:nvPr/>
          </p:nvSpPr>
          <p:spPr>
            <a:xfrm>
              <a:off x="6452498" y="1792057"/>
              <a:ext cx="496942" cy="108000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GB" sz="2000" dirty="0"/>
            </a:p>
          </p:txBody>
        </p:sp>
        <p:sp>
          <p:nvSpPr>
            <p:cNvPr id="34" name="Rectangle: Rounded Corners 33">
              <a:extLst>
                <a:ext uri="{FF2B5EF4-FFF2-40B4-BE49-F238E27FC236}">
                  <a16:creationId xmlns:a16="http://schemas.microsoft.com/office/drawing/2014/main" id="{7D6507DC-7ECC-46E6-BD66-EF22D13E6A08}"/>
                </a:ext>
              </a:extLst>
            </p:cNvPr>
            <p:cNvSpPr/>
            <p:nvPr/>
          </p:nvSpPr>
          <p:spPr>
            <a:xfrm>
              <a:off x="8808836" y="1792057"/>
              <a:ext cx="2398878" cy="108000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GB" sz="2000" dirty="0"/>
                <a:t>Deploy to:</a:t>
              </a:r>
            </a:p>
          </p:txBody>
        </p:sp>
        <p:sp>
          <p:nvSpPr>
            <p:cNvPr id="36" name="Arrow: Right 35">
              <a:extLst>
                <a:ext uri="{FF2B5EF4-FFF2-40B4-BE49-F238E27FC236}">
                  <a16:creationId xmlns:a16="http://schemas.microsoft.com/office/drawing/2014/main" id="{761CD115-D0DE-4D65-9906-378F65033CDA}"/>
                </a:ext>
              </a:extLst>
            </p:cNvPr>
            <p:cNvSpPr/>
            <p:nvPr/>
          </p:nvSpPr>
          <p:spPr>
            <a:xfrm>
              <a:off x="8340885" y="2084292"/>
              <a:ext cx="327245" cy="53364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pPr algn="ctr"/>
              <a:endParaRPr lang="en-GB" sz="800"/>
            </a:p>
          </p:txBody>
        </p:sp>
        <p:sp>
          <p:nvSpPr>
            <p:cNvPr id="32" name="Rectangle 31">
              <a:extLst>
                <a:ext uri="{FF2B5EF4-FFF2-40B4-BE49-F238E27FC236}">
                  <a16:creationId xmlns:a16="http://schemas.microsoft.com/office/drawing/2014/main" id="{BEFB0D30-EA40-476B-9FAF-B40F630B3A83}"/>
                </a:ext>
              </a:extLst>
            </p:cNvPr>
            <p:cNvSpPr/>
            <p:nvPr/>
          </p:nvSpPr>
          <p:spPr>
            <a:xfrm>
              <a:off x="6406290" y="1664981"/>
              <a:ext cx="5047636" cy="1286894"/>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2" name="Rectangle: Rounded Corners 41">
              <a:extLst>
                <a:ext uri="{FF2B5EF4-FFF2-40B4-BE49-F238E27FC236}">
                  <a16:creationId xmlns:a16="http://schemas.microsoft.com/office/drawing/2014/main" id="{2E4AF9A3-1E0F-4CAE-B4A9-276CDBF02E3C}"/>
                </a:ext>
              </a:extLst>
            </p:cNvPr>
            <p:cNvSpPr/>
            <p:nvPr/>
          </p:nvSpPr>
          <p:spPr>
            <a:xfrm>
              <a:off x="7082792" y="1792057"/>
              <a:ext cx="496942" cy="108000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GB" sz="2000" dirty="0"/>
            </a:p>
          </p:txBody>
        </p:sp>
        <p:sp>
          <p:nvSpPr>
            <p:cNvPr id="43" name="Rectangle: Rounded Corners 42">
              <a:extLst>
                <a:ext uri="{FF2B5EF4-FFF2-40B4-BE49-F238E27FC236}">
                  <a16:creationId xmlns:a16="http://schemas.microsoft.com/office/drawing/2014/main" id="{92985C9F-E40A-4AF2-954A-FD906DFDF9DD}"/>
                </a:ext>
              </a:extLst>
            </p:cNvPr>
            <p:cNvSpPr/>
            <p:nvPr/>
          </p:nvSpPr>
          <p:spPr>
            <a:xfrm>
              <a:off x="7710052" y="1792057"/>
              <a:ext cx="496942" cy="108000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GB" sz="2000" dirty="0"/>
            </a:p>
          </p:txBody>
        </p:sp>
      </p:grpSp>
      <p:grpSp>
        <p:nvGrpSpPr>
          <p:cNvPr id="44" name="Group 43">
            <a:extLst>
              <a:ext uri="{FF2B5EF4-FFF2-40B4-BE49-F238E27FC236}">
                <a16:creationId xmlns:a16="http://schemas.microsoft.com/office/drawing/2014/main" id="{E0E1905A-F711-4F86-956B-7B9DE96687AB}"/>
              </a:ext>
            </a:extLst>
          </p:cNvPr>
          <p:cNvGrpSpPr/>
          <p:nvPr/>
        </p:nvGrpSpPr>
        <p:grpSpPr>
          <a:xfrm rot="5400000">
            <a:off x="-286788" y="5333157"/>
            <a:ext cx="1783824" cy="1006061"/>
            <a:chOff x="127000" y="127000"/>
            <a:chExt cx="11709400" cy="6604000"/>
          </a:xfrm>
        </p:grpSpPr>
        <p:sp>
          <p:nvSpPr>
            <p:cNvPr id="45" name="Rectangle: Rounded Corners 44">
              <a:extLst>
                <a:ext uri="{FF2B5EF4-FFF2-40B4-BE49-F238E27FC236}">
                  <a16:creationId xmlns:a16="http://schemas.microsoft.com/office/drawing/2014/main" id="{A30F4518-98A4-499D-A91B-E542EA17F47D}"/>
                </a:ext>
              </a:extLst>
            </p:cNvPr>
            <p:cNvSpPr/>
            <p:nvPr/>
          </p:nvSpPr>
          <p:spPr>
            <a:xfrm>
              <a:off x="127000" y="127000"/>
              <a:ext cx="5854700" cy="6604000"/>
            </a:xfrm>
            <a:prstGeom prst="round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6" name="Rectangle: Rounded Corners 45">
              <a:extLst>
                <a:ext uri="{FF2B5EF4-FFF2-40B4-BE49-F238E27FC236}">
                  <a16:creationId xmlns:a16="http://schemas.microsoft.com/office/drawing/2014/main" id="{B107B733-3F7D-4A4D-8A5F-B4E2BC40C7A1}"/>
                </a:ext>
              </a:extLst>
            </p:cNvPr>
            <p:cNvSpPr/>
            <p:nvPr/>
          </p:nvSpPr>
          <p:spPr>
            <a:xfrm>
              <a:off x="5981700" y="127000"/>
              <a:ext cx="5854700" cy="6604000"/>
            </a:xfrm>
            <a:prstGeom prst="round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7" name="Rectangle: Rounded Corners 46">
              <a:extLst>
                <a:ext uri="{FF2B5EF4-FFF2-40B4-BE49-F238E27FC236}">
                  <a16:creationId xmlns:a16="http://schemas.microsoft.com/office/drawing/2014/main" id="{400893BF-C767-4B51-95EE-3805BBAB06E2}"/>
                </a:ext>
              </a:extLst>
            </p:cNvPr>
            <p:cNvSpPr/>
            <p:nvPr/>
          </p:nvSpPr>
          <p:spPr>
            <a:xfrm>
              <a:off x="355600" y="482600"/>
              <a:ext cx="5308600" cy="5988009"/>
            </a:xfrm>
            <a:prstGeom prst="round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435769B8-9D8D-4A28-A7BA-1DA33AAD16DB}"/>
                </a:ext>
              </a:extLst>
            </p:cNvPr>
            <p:cNvSpPr/>
            <p:nvPr/>
          </p:nvSpPr>
          <p:spPr>
            <a:xfrm>
              <a:off x="10820400" y="1450954"/>
              <a:ext cx="654050" cy="4051300"/>
            </a:xfrm>
            <a:prstGeom prst="round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49" name="Group 48">
              <a:extLst>
                <a:ext uri="{FF2B5EF4-FFF2-40B4-BE49-F238E27FC236}">
                  <a16:creationId xmlns:a16="http://schemas.microsoft.com/office/drawing/2014/main" id="{CFED8A75-6985-40F3-B45F-24640F98E964}"/>
                </a:ext>
              </a:extLst>
            </p:cNvPr>
            <p:cNvGrpSpPr/>
            <p:nvPr/>
          </p:nvGrpSpPr>
          <p:grpSpPr>
            <a:xfrm>
              <a:off x="8128000" y="717550"/>
              <a:ext cx="654050" cy="5422900"/>
              <a:chOff x="7137400" y="711200"/>
              <a:chExt cx="654050" cy="5422900"/>
            </a:xfrm>
          </p:grpSpPr>
          <p:sp>
            <p:nvSpPr>
              <p:cNvPr id="65" name="Rectangle: Rounded Corners 64">
                <a:extLst>
                  <a:ext uri="{FF2B5EF4-FFF2-40B4-BE49-F238E27FC236}">
                    <a16:creationId xmlns:a16="http://schemas.microsoft.com/office/drawing/2014/main" id="{568B16CF-A348-4A36-AE6A-500BFBBE6823}"/>
                  </a:ext>
                </a:extLst>
              </p:cNvPr>
              <p:cNvSpPr/>
              <p:nvPr/>
            </p:nvSpPr>
            <p:spPr>
              <a:xfrm>
                <a:off x="7137400" y="711200"/>
                <a:ext cx="654050" cy="774700"/>
              </a:xfrm>
              <a:prstGeom prst="round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6" name="Rectangle: Rounded Corners 65">
                <a:extLst>
                  <a:ext uri="{FF2B5EF4-FFF2-40B4-BE49-F238E27FC236}">
                    <a16:creationId xmlns:a16="http://schemas.microsoft.com/office/drawing/2014/main" id="{40C7A8F7-C25B-481F-AD86-EF26512A4F67}"/>
                  </a:ext>
                </a:extLst>
              </p:cNvPr>
              <p:cNvSpPr/>
              <p:nvPr/>
            </p:nvSpPr>
            <p:spPr>
              <a:xfrm>
                <a:off x="7137400" y="1485900"/>
                <a:ext cx="654050" cy="774700"/>
              </a:xfrm>
              <a:prstGeom prst="round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7" name="Rectangle: Rounded Corners 66">
                <a:extLst>
                  <a:ext uri="{FF2B5EF4-FFF2-40B4-BE49-F238E27FC236}">
                    <a16:creationId xmlns:a16="http://schemas.microsoft.com/office/drawing/2014/main" id="{E796AA4E-B725-4DC7-9404-FE35D632F0D5}"/>
                  </a:ext>
                </a:extLst>
              </p:cNvPr>
              <p:cNvSpPr/>
              <p:nvPr/>
            </p:nvSpPr>
            <p:spPr>
              <a:xfrm>
                <a:off x="7137400" y="2260600"/>
                <a:ext cx="654050" cy="774700"/>
              </a:xfrm>
              <a:prstGeom prst="round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8" name="Rectangle: Rounded Corners 67">
                <a:extLst>
                  <a:ext uri="{FF2B5EF4-FFF2-40B4-BE49-F238E27FC236}">
                    <a16:creationId xmlns:a16="http://schemas.microsoft.com/office/drawing/2014/main" id="{64609B37-BFFE-4C80-A261-77F3DDED8AAD}"/>
                  </a:ext>
                </a:extLst>
              </p:cNvPr>
              <p:cNvSpPr/>
              <p:nvPr/>
            </p:nvSpPr>
            <p:spPr>
              <a:xfrm>
                <a:off x="7137400" y="3035300"/>
                <a:ext cx="654050" cy="774700"/>
              </a:xfrm>
              <a:prstGeom prst="round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9" name="Rectangle: Rounded Corners 68">
                <a:extLst>
                  <a:ext uri="{FF2B5EF4-FFF2-40B4-BE49-F238E27FC236}">
                    <a16:creationId xmlns:a16="http://schemas.microsoft.com/office/drawing/2014/main" id="{F53DC9D9-2AAF-4FC9-A219-361F965C4B0F}"/>
                  </a:ext>
                </a:extLst>
              </p:cNvPr>
              <p:cNvSpPr/>
              <p:nvPr/>
            </p:nvSpPr>
            <p:spPr>
              <a:xfrm>
                <a:off x="7137400" y="3810000"/>
                <a:ext cx="654050" cy="774700"/>
              </a:xfrm>
              <a:prstGeom prst="round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0" name="Rectangle: Rounded Corners 69">
                <a:extLst>
                  <a:ext uri="{FF2B5EF4-FFF2-40B4-BE49-F238E27FC236}">
                    <a16:creationId xmlns:a16="http://schemas.microsoft.com/office/drawing/2014/main" id="{015C3A6C-C300-4934-94D2-5AA54F8EC2DA}"/>
                  </a:ext>
                </a:extLst>
              </p:cNvPr>
              <p:cNvSpPr/>
              <p:nvPr/>
            </p:nvSpPr>
            <p:spPr>
              <a:xfrm>
                <a:off x="7137400" y="4584700"/>
                <a:ext cx="654050" cy="774700"/>
              </a:xfrm>
              <a:prstGeom prst="round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1" name="Rectangle: Rounded Corners 70">
                <a:extLst>
                  <a:ext uri="{FF2B5EF4-FFF2-40B4-BE49-F238E27FC236}">
                    <a16:creationId xmlns:a16="http://schemas.microsoft.com/office/drawing/2014/main" id="{877C8F69-1E76-48D4-9CBE-1B9D137811F2}"/>
                  </a:ext>
                </a:extLst>
              </p:cNvPr>
              <p:cNvSpPr/>
              <p:nvPr/>
            </p:nvSpPr>
            <p:spPr>
              <a:xfrm>
                <a:off x="7137400" y="5359400"/>
                <a:ext cx="654050" cy="774700"/>
              </a:xfrm>
              <a:prstGeom prst="round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50" name="Group 49">
              <a:extLst>
                <a:ext uri="{FF2B5EF4-FFF2-40B4-BE49-F238E27FC236}">
                  <a16:creationId xmlns:a16="http://schemas.microsoft.com/office/drawing/2014/main" id="{411E8E85-5544-4C01-B8CB-847087ECDD05}"/>
                </a:ext>
              </a:extLst>
            </p:cNvPr>
            <p:cNvGrpSpPr/>
            <p:nvPr/>
          </p:nvGrpSpPr>
          <p:grpSpPr>
            <a:xfrm>
              <a:off x="8823324" y="1028700"/>
              <a:ext cx="654050" cy="4648200"/>
              <a:chOff x="7137400" y="1485900"/>
              <a:chExt cx="654050" cy="4648200"/>
            </a:xfrm>
          </p:grpSpPr>
          <p:sp>
            <p:nvSpPr>
              <p:cNvPr id="59" name="Rectangle: Rounded Corners 58">
                <a:extLst>
                  <a:ext uri="{FF2B5EF4-FFF2-40B4-BE49-F238E27FC236}">
                    <a16:creationId xmlns:a16="http://schemas.microsoft.com/office/drawing/2014/main" id="{B60A0A20-0162-4D90-9FC4-F481A404634F}"/>
                  </a:ext>
                </a:extLst>
              </p:cNvPr>
              <p:cNvSpPr/>
              <p:nvPr/>
            </p:nvSpPr>
            <p:spPr>
              <a:xfrm>
                <a:off x="7137400" y="1485900"/>
                <a:ext cx="654050" cy="774700"/>
              </a:xfrm>
              <a:prstGeom prst="round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F18E4163-4505-4359-9C70-AF5AB84F56A7}"/>
                  </a:ext>
                </a:extLst>
              </p:cNvPr>
              <p:cNvSpPr/>
              <p:nvPr/>
            </p:nvSpPr>
            <p:spPr>
              <a:xfrm>
                <a:off x="7137400" y="2260600"/>
                <a:ext cx="654050" cy="774700"/>
              </a:xfrm>
              <a:prstGeom prst="round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1" name="Rectangle: Rounded Corners 60">
                <a:extLst>
                  <a:ext uri="{FF2B5EF4-FFF2-40B4-BE49-F238E27FC236}">
                    <a16:creationId xmlns:a16="http://schemas.microsoft.com/office/drawing/2014/main" id="{077ADAEB-0AD7-498B-91F5-C70EB03BD673}"/>
                  </a:ext>
                </a:extLst>
              </p:cNvPr>
              <p:cNvSpPr/>
              <p:nvPr/>
            </p:nvSpPr>
            <p:spPr>
              <a:xfrm>
                <a:off x="7137400" y="3035300"/>
                <a:ext cx="654050" cy="774700"/>
              </a:xfrm>
              <a:prstGeom prst="round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2" name="Rectangle: Rounded Corners 61">
                <a:extLst>
                  <a:ext uri="{FF2B5EF4-FFF2-40B4-BE49-F238E27FC236}">
                    <a16:creationId xmlns:a16="http://schemas.microsoft.com/office/drawing/2014/main" id="{585CAF54-D85F-4D5F-AD39-AB5C34877F4B}"/>
                  </a:ext>
                </a:extLst>
              </p:cNvPr>
              <p:cNvSpPr/>
              <p:nvPr/>
            </p:nvSpPr>
            <p:spPr>
              <a:xfrm>
                <a:off x="7137400" y="3810000"/>
                <a:ext cx="654050" cy="774700"/>
              </a:xfrm>
              <a:prstGeom prst="round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3" name="Rectangle: Rounded Corners 62">
                <a:extLst>
                  <a:ext uri="{FF2B5EF4-FFF2-40B4-BE49-F238E27FC236}">
                    <a16:creationId xmlns:a16="http://schemas.microsoft.com/office/drawing/2014/main" id="{655E3D83-7848-4E3B-882B-41E636E07FC1}"/>
                  </a:ext>
                </a:extLst>
              </p:cNvPr>
              <p:cNvSpPr/>
              <p:nvPr/>
            </p:nvSpPr>
            <p:spPr>
              <a:xfrm>
                <a:off x="7137400" y="4584700"/>
                <a:ext cx="654050" cy="774700"/>
              </a:xfrm>
              <a:prstGeom prst="round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4" name="Rectangle: Rounded Corners 63">
                <a:extLst>
                  <a:ext uri="{FF2B5EF4-FFF2-40B4-BE49-F238E27FC236}">
                    <a16:creationId xmlns:a16="http://schemas.microsoft.com/office/drawing/2014/main" id="{C7ED78FF-C854-4C36-AD27-5D9050511EE9}"/>
                  </a:ext>
                </a:extLst>
              </p:cNvPr>
              <p:cNvSpPr/>
              <p:nvPr/>
            </p:nvSpPr>
            <p:spPr>
              <a:xfrm>
                <a:off x="7137400" y="5359400"/>
                <a:ext cx="654050" cy="774700"/>
              </a:xfrm>
              <a:prstGeom prst="round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51" name="Group 50">
              <a:extLst>
                <a:ext uri="{FF2B5EF4-FFF2-40B4-BE49-F238E27FC236}">
                  <a16:creationId xmlns:a16="http://schemas.microsoft.com/office/drawing/2014/main" id="{A87E64A6-D997-490B-A762-034D363163F0}"/>
                </a:ext>
              </a:extLst>
            </p:cNvPr>
            <p:cNvGrpSpPr/>
            <p:nvPr/>
          </p:nvGrpSpPr>
          <p:grpSpPr>
            <a:xfrm>
              <a:off x="9512299" y="742950"/>
              <a:ext cx="654050" cy="5422900"/>
              <a:chOff x="7137400" y="711200"/>
              <a:chExt cx="654050" cy="5422900"/>
            </a:xfrm>
          </p:grpSpPr>
          <p:sp>
            <p:nvSpPr>
              <p:cNvPr id="52" name="Rectangle: Rounded Corners 51">
                <a:extLst>
                  <a:ext uri="{FF2B5EF4-FFF2-40B4-BE49-F238E27FC236}">
                    <a16:creationId xmlns:a16="http://schemas.microsoft.com/office/drawing/2014/main" id="{C5A6AC02-C01D-47A4-B97F-7DCC224B9203}"/>
                  </a:ext>
                </a:extLst>
              </p:cNvPr>
              <p:cNvSpPr/>
              <p:nvPr/>
            </p:nvSpPr>
            <p:spPr>
              <a:xfrm>
                <a:off x="7137400" y="711200"/>
                <a:ext cx="654050" cy="774700"/>
              </a:xfrm>
              <a:prstGeom prst="round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81C6E791-DAD9-4533-A8F5-EBF073407CBA}"/>
                  </a:ext>
                </a:extLst>
              </p:cNvPr>
              <p:cNvSpPr/>
              <p:nvPr/>
            </p:nvSpPr>
            <p:spPr>
              <a:xfrm>
                <a:off x="7137400" y="1485900"/>
                <a:ext cx="654050" cy="774700"/>
              </a:xfrm>
              <a:prstGeom prst="round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7FDE5302-1CB4-46D4-816A-F71DC62CFC70}"/>
                  </a:ext>
                </a:extLst>
              </p:cNvPr>
              <p:cNvSpPr/>
              <p:nvPr/>
            </p:nvSpPr>
            <p:spPr>
              <a:xfrm>
                <a:off x="7137400" y="2260600"/>
                <a:ext cx="654050" cy="774700"/>
              </a:xfrm>
              <a:prstGeom prst="round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CBA82192-F83C-4716-A1B6-33E99CF51C52}"/>
                  </a:ext>
                </a:extLst>
              </p:cNvPr>
              <p:cNvSpPr/>
              <p:nvPr/>
            </p:nvSpPr>
            <p:spPr>
              <a:xfrm>
                <a:off x="7137400" y="3035300"/>
                <a:ext cx="654050" cy="774700"/>
              </a:xfrm>
              <a:prstGeom prst="round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C13DB3C3-C2BE-4B83-8243-1512B02CA349}"/>
                  </a:ext>
                </a:extLst>
              </p:cNvPr>
              <p:cNvSpPr/>
              <p:nvPr/>
            </p:nvSpPr>
            <p:spPr>
              <a:xfrm>
                <a:off x="7137400" y="3810000"/>
                <a:ext cx="654050" cy="774700"/>
              </a:xfrm>
              <a:prstGeom prst="round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7" name="Rectangle: Rounded Corners 56">
                <a:extLst>
                  <a:ext uri="{FF2B5EF4-FFF2-40B4-BE49-F238E27FC236}">
                    <a16:creationId xmlns:a16="http://schemas.microsoft.com/office/drawing/2014/main" id="{1E1FF51C-1426-4D18-A22A-76FD8D3FA627}"/>
                  </a:ext>
                </a:extLst>
              </p:cNvPr>
              <p:cNvSpPr/>
              <p:nvPr/>
            </p:nvSpPr>
            <p:spPr>
              <a:xfrm>
                <a:off x="7137400" y="4584700"/>
                <a:ext cx="654050" cy="774700"/>
              </a:xfrm>
              <a:prstGeom prst="round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8" name="Rectangle: Rounded Corners 57">
                <a:extLst>
                  <a:ext uri="{FF2B5EF4-FFF2-40B4-BE49-F238E27FC236}">
                    <a16:creationId xmlns:a16="http://schemas.microsoft.com/office/drawing/2014/main" id="{FE7DE7CB-11F1-4B7F-A993-059219302E8B}"/>
                  </a:ext>
                </a:extLst>
              </p:cNvPr>
              <p:cNvSpPr/>
              <p:nvPr/>
            </p:nvSpPr>
            <p:spPr>
              <a:xfrm>
                <a:off x="7137400" y="5359400"/>
                <a:ext cx="654050" cy="774700"/>
              </a:xfrm>
              <a:prstGeom prst="round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sp>
        <p:nvSpPr>
          <p:cNvPr id="72" name="Freeform: Shape 71">
            <a:extLst>
              <a:ext uri="{FF2B5EF4-FFF2-40B4-BE49-F238E27FC236}">
                <a16:creationId xmlns:a16="http://schemas.microsoft.com/office/drawing/2014/main" id="{0CA48CED-048A-4985-A049-891679CD4126}"/>
              </a:ext>
            </a:extLst>
          </p:cNvPr>
          <p:cNvSpPr/>
          <p:nvPr/>
        </p:nvSpPr>
        <p:spPr>
          <a:xfrm>
            <a:off x="316770" y="2790908"/>
            <a:ext cx="1159027" cy="1868556"/>
          </a:xfrm>
          <a:custGeom>
            <a:avLst/>
            <a:gdLst>
              <a:gd name="connsiteX0" fmla="*/ 343188 w 1159027"/>
              <a:gd name="connsiteY0" fmla="*/ 1868556 h 1868556"/>
              <a:gd name="connsiteX1" fmla="*/ 41039 w 1159027"/>
              <a:gd name="connsiteY1" fmla="*/ 1184744 h 1868556"/>
              <a:gd name="connsiteX2" fmla="*/ 1146270 w 1159027"/>
              <a:gd name="connsiteY2" fmla="*/ 978010 h 1868556"/>
              <a:gd name="connsiteX3" fmla="*/ 653289 w 1159027"/>
              <a:gd name="connsiteY3" fmla="*/ 246490 h 1868556"/>
              <a:gd name="connsiteX4" fmla="*/ 828218 w 1159027"/>
              <a:gd name="connsiteY4" fmla="*/ 0 h 1868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027" h="1868556">
                <a:moveTo>
                  <a:pt x="343188" y="1868556"/>
                </a:moveTo>
                <a:cubicBezTo>
                  <a:pt x="125190" y="1600862"/>
                  <a:pt x="-92808" y="1333168"/>
                  <a:pt x="41039" y="1184744"/>
                </a:cubicBezTo>
                <a:cubicBezTo>
                  <a:pt x="174886" y="1036320"/>
                  <a:pt x="1044228" y="1134386"/>
                  <a:pt x="1146270" y="978010"/>
                </a:cubicBezTo>
                <a:cubicBezTo>
                  <a:pt x="1248312" y="821634"/>
                  <a:pt x="706298" y="409492"/>
                  <a:pt x="653289" y="246490"/>
                </a:cubicBezTo>
                <a:cubicBezTo>
                  <a:pt x="600280" y="83488"/>
                  <a:pt x="714249" y="41744"/>
                  <a:pt x="828218" y="0"/>
                </a:cubicBezTo>
              </a:path>
            </a:pathLst>
          </a:custGeom>
          <a:noFill/>
          <a:ln w="57150">
            <a:solidFill>
              <a:schemeClr val="tx1">
                <a:lumMod val="50000"/>
                <a:lumOff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Freeform: Shape 72">
            <a:extLst>
              <a:ext uri="{FF2B5EF4-FFF2-40B4-BE49-F238E27FC236}">
                <a16:creationId xmlns:a16="http://schemas.microsoft.com/office/drawing/2014/main" id="{090EDB66-E2FC-4C53-A3CB-DFAF17DDDCE5}"/>
              </a:ext>
            </a:extLst>
          </p:cNvPr>
          <p:cNvSpPr/>
          <p:nvPr/>
        </p:nvSpPr>
        <p:spPr>
          <a:xfrm>
            <a:off x="2592125" y="286245"/>
            <a:ext cx="1304014" cy="586730"/>
          </a:xfrm>
          <a:custGeom>
            <a:avLst/>
            <a:gdLst>
              <a:gd name="connsiteX0" fmla="*/ 0 w 1304014"/>
              <a:gd name="connsiteY0" fmla="*/ 564545 h 586730"/>
              <a:gd name="connsiteX1" fmla="*/ 333955 w 1304014"/>
              <a:gd name="connsiteY1" fmla="*/ 2 h 586730"/>
              <a:gd name="connsiteX2" fmla="*/ 906449 w 1304014"/>
              <a:gd name="connsiteY2" fmla="*/ 556593 h 586730"/>
              <a:gd name="connsiteX3" fmla="*/ 1304014 w 1304014"/>
              <a:gd name="connsiteY3" fmla="*/ 516837 h 586730"/>
              <a:gd name="connsiteX4" fmla="*/ 1304014 w 1304014"/>
              <a:gd name="connsiteY4" fmla="*/ 516837 h 586730"/>
              <a:gd name="connsiteX5" fmla="*/ 1304014 w 1304014"/>
              <a:gd name="connsiteY5" fmla="*/ 516837 h 58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014" h="586730">
                <a:moveTo>
                  <a:pt x="0" y="564545"/>
                </a:moveTo>
                <a:cubicBezTo>
                  <a:pt x="91440" y="282936"/>
                  <a:pt x="182880" y="1327"/>
                  <a:pt x="333955" y="2"/>
                </a:cubicBezTo>
                <a:cubicBezTo>
                  <a:pt x="485030" y="-1323"/>
                  <a:pt x="744773" y="470454"/>
                  <a:pt x="906449" y="556593"/>
                </a:cubicBezTo>
                <a:cubicBezTo>
                  <a:pt x="1068125" y="642732"/>
                  <a:pt x="1304014" y="516837"/>
                  <a:pt x="1304014" y="516837"/>
                </a:cubicBezTo>
                <a:lnTo>
                  <a:pt x="1304014" y="516837"/>
                </a:lnTo>
                <a:lnTo>
                  <a:pt x="1304014" y="516837"/>
                </a:lnTo>
              </a:path>
            </a:pathLst>
          </a:custGeom>
          <a:noFill/>
          <a:ln w="57150">
            <a:solidFill>
              <a:schemeClr val="tx1">
                <a:lumMod val="50000"/>
                <a:lumOff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1A4C1238-CD20-42FE-BA20-F40C0EDA254F}"/>
              </a:ext>
            </a:extLst>
          </p:cNvPr>
          <p:cNvSpPr/>
          <p:nvPr/>
        </p:nvSpPr>
        <p:spPr>
          <a:xfrm>
            <a:off x="4651499" y="761980"/>
            <a:ext cx="5468076" cy="2339029"/>
          </a:xfrm>
          <a:custGeom>
            <a:avLst/>
            <a:gdLst>
              <a:gd name="connsiteX0" fmla="*/ 4538489 w 5215384"/>
              <a:gd name="connsiteY0" fmla="*/ 0 h 1685677"/>
              <a:gd name="connsiteX1" fmla="*/ 5214350 w 5215384"/>
              <a:gd name="connsiteY1" fmla="*/ 333955 h 1685677"/>
              <a:gd name="connsiteX2" fmla="*/ 4403317 w 5215384"/>
              <a:gd name="connsiteY2" fmla="*/ 683813 h 1685677"/>
              <a:gd name="connsiteX3" fmla="*/ 952451 w 5215384"/>
              <a:gd name="connsiteY3" fmla="*/ 723569 h 1685677"/>
              <a:gd name="connsiteX4" fmla="*/ 6245 w 5215384"/>
              <a:gd name="connsiteY4" fmla="*/ 1502797 h 1685677"/>
              <a:gd name="connsiteX5" fmla="*/ 1262552 w 5215384"/>
              <a:gd name="connsiteY5" fmla="*/ 1685677 h 1685677"/>
              <a:gd name="connsiteX0" fmla="*/ 4544561 w 5221456"/>
              <a:gd name="connsiteY0" fmla="*/ 0 h 2385392"/>
              <a:gd name="connsiteX1" fmla="*/ 5220422 w 5221456"/>
              <a:gd name="connsiteY1" fmla="*/ 333955 h 2385392"/>
              <a:gd name="connsiteX2" fmla="*/ 4409389 w 5221456"/>
              <a:gd name="connsiteY2" fmla="*/ 683813 h 2385392"/>
              <a:gd name="connsiteX3" fmla="*/ 958523 w 5221456"/>
              <a:gd name="connsiteY3" fmla="*/ 723569 h 2385392"/>
              <a:gd name="connsiteX4" fmla="*/ 12317 w 5221456"/>
              <a:gd name="connsiteY4" fmla="*/ 1502797 h 2385392"/>
              <a:gd name="connsiteX5" fmla="*/ 1427650 w 5221456"/>
              <a:gd name="connsiteY5" fmla="*/ 2385392 h 2385392"/>
              <a:gd name="connsiteX0" fmla="*/ 4786802 w 5463697"/>
              <a:gd name="connsiteY0" fmla="*/ 0 h 2385392"/>
              <a:gd name="connsiteX1" fmla="*/ 5462663 w 5463697"/>
              <a:gd name="connsiteY1" fmla="*/ 333955 h 2385392"/>
              <a:gd name="connsiteX2" fmla="*/ 4651630 w 5463697"/>
              <a:gd name="connsiteY2" fmla="*/ 683813 h 2385392"/>
              <a:gd name="connsiteX3" fmla="*/ 1200764 w 5463697"/>
              <a:gd name="connsiteY3" fmla="*/ 723569 h 2385392"/>
              <a:gd name="connsiteX4" fmla="*/ 8068 w 5463697"/>
              <a:gd name="connsiteY4" fmla="*/ 1892410 h 2385392"/>
              <a:gd name="connsiteX5" fmla="*/ 1669891 w 5463697"/>
              <a:gd name="connsiteY5" fmla="*/ 2385392 h 2385392"/>
              <a:gd name="connsiteX0" fmla="*/ 4778748 w 5455643"/>
              <a:gd name="connsiteY0" fmla="*/ 0 h 2385392"/>
              <a:gd name="connsiteX1" fmla="*/ 5454609 w 5455643"/>
              <a:gd name="connsiteY1" fmla="*/ 333955 h 2385392"/>
              <a:gd name="connsiteX2" fmla="*/ 4643576 w 5455643"/>
              <a:gd name="connsiteY2" fmla="*/ 683813 h 2385392"/>
              <a:gd name="connsiteX3" fmla="*/ 1637983 w 5455643"/>
              <a:gd name="connsiteY3" fmla="*/ 1057524 h 2385392"/>
              <a:gd name="connsiteX4" fmla="*/ 14 w 5455643"/>
              <a:gd name="connsiteY4" fmla="*/ 1892410 h 2385392"/>
              <a:gd name="connsiteX5" fmla="*/ 1661837 w 5455643"/>
              <a:gd name="connsiteY5" fmla="*/ 2385392 h 2385392"/>
              <a:gd name="connsiteX0" fmla="*/ 4778748 w 5461457"/>
              <a:gd name="connsiteY0" fmla="*/ 0 h 2385392"/>
              <a:gd name="connsiteX1" fmla="*/ 5454609 w 5461457"/>
              <a:gd name="connsiteY1" fmla="*/ 333955 h 2385392"/>
              <a:gd name="connsiteX2" fmla="*/ 4874163 w 5461457"/>
              <a:gd name="connsiteY2" fmla="*/ 962109 h 2385392"/>
              <a:gd name="connsiteX3" fmla="*/ 1637983 w 5461457"/>
              <a:gd name="connsiteY3" fmla="*/ 1057524 h 2385392"/>
              <a:gd name="connsiteX4" fmla="*/ 14 w 5461457"/>
              <a:gd name="connsiteY4" fmla="*/ 1892410 h 2385392"/>
              <a:gd name="connsiteX5" fmla="*/ 1661837 w 5461457"/>
              <a:gd name="connsiteY5" fmla="*/ 2385392 h 2385392"/>
              <a:gd name="connsiteX0" fmla="*/ 4675381 w 5468076"/>
              <a:gd name="connsiteY0" fmla="*/ 0 h 2337684"/>
              <a:gd name="connsiteX1" fmla="*/ 5454609 w 5468076"/>
              <a:gd name="connsiteY1" fmla="*/ 286247 h 2337684"/>
              <a:gd name="connsiteX2" fmla="*/ 4874163 w 5468076"/>
              <a:gd name="connsiteY2" fmla="*/ 914401 h 2337684"/>
              <a:gd name="connsiteX3" fmla="*/ 1637983 w 5468076"/>
              <a:gd name="connsiteY3" fmla="*/ 1009816 h 2337684"/>
              <a:gd name="connsiteX4" fmla="*/ 14 w 5468076"/>
              <a:gd name="connsiteY4" fmla="*/ 1844702 h 2337684"/>
              <a:gd name="connsiteX5" fmla="*/ 1661837 w 5468076"/>
              <a:gd name="connsiteY5" fmla="*/ 2337684 h 2337684"/>
              <a:gd name="connsiteX0" fmla="*/ 4675381 w 5468076"/>
              <a:gd name="connsiteY0" fmla="*/ 1345 h 2339029"/>
              <a:gd name="connsiteX1" fmla="*/ 5454609 w 5468076"/>
              <a:gd name="connsiteY1" fmla="*/ 287592 h 2339029"/>
              <a:gd name="connsiteX2" fmla="*/ 4874163 w 5468076"/>
              <a:gd name="connsiteY2" fmla="*/ 915746 h 2339029"/>
              <a:gd name="connsiteX3" fmla="*/ 1637983 w 5468076"/>
              <a:gd name="connsiteY3" fmla="*/ 1011161 h 2339029"/>
              <a:gd name="connsiteX4" fmla="*/ 14 w 5468076"/>
              <a:gd name="connsiteY4" fmla="*/ 1846047 h 2339029"/>
              <a:gd name="connsiteX5" fmla="*/ 1661837 w 5468076"/>
              <a:gd name="connsiteY5" fmla="*/ 2339029 h 233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8076" h="2339029">
                <a:moveTo>
                  <a:pt x="4675381" y="1345"/>
                </a:moveTo>
                <a:cubicBezTo>
                  <a:pt x="5294920" y="-15883"/>
                  <a:pt x="5421479" y="135192"/>
                  <a:pt x="5454609" y="287592"/>
                </a:cubicBezTo>
                <a:cubicBezTo>
                  <a:pt x="5487739" y="439992"/>
                  <a:pt x="5510267" y="795151"/>
                  <a:pt x="4874163" y="915746"/>
                </a:cubicBezTo>
                <a:cubicBezTo>
                  <a:pt x="4238059" y="1036341"/>
                  <a:pt x="2450341" y="856111"/>
                  <a:pt x="1637983" y="1011161"/>
                </a:cubicBezTo>
                <a:cubicBezTo>
                  <a:pt x="825625" y="1166211"/>
                  <a:pt x="-3962" y="1624736"/>
                  <a:pt x="14" y="1846047"/>
                </a:cubicBezTo>
                <a:cubicBezTo>
                  <a:pt x="3990" y="2067358"/>
                  <a:pt x="1059525" y="2327764"/>
                  <a:pt x="1661837" y="2339029"/>
                </a:cubicBezTo>
              </a:path>
            </a:pathLst>
          </a:custGeom>
          <a:noFill/>
          <a:ln w="57150">
            <a:solidFill>
              <a:schemeClr val="tx1">
                <a:lumMod val="50000"/>
                <a:lumOff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0BAB30AB-FB77-43C4-A76C-A12EEC9708D3}"/>
              </a:ext>
            </a:extLst>
          </p:cNvPr>
          <p:cNvSpPr/>
          <p:nvPr/>
        </p:nvSpPr>
        <p:spPr>
          <a:xfrm>
            <a:off x="9965429" y="5984484"/>
            <a:ext cx="2226571" cy="830997"/>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Azure DevOps</a:t>
            </a:r>
          </a:p>
          <a:p>
            <a:pPr algn="ctr"/>
            <a:r>
              <a:rPr lang="en-US" dirty="0">
                <a:ln w="0"/>
                <a:effectLst>
                  <a:outerShdw blurRad="38100" dist="19050" dir="2700000" algn="tl" rotWithShape="0">
                    <a:schemeClr val="dk1">
                      <a:alpha val="40000"/>
                    </a:schemeClr>
                  </a:outerShdw>
                </a:effectLst>
              </a:rPr>
              <a:t>(Team Project)</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011837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B3E9B2B1-8B0B-4296-9F7E-BC0EF1C8BEB2}"/>
              </a:ext>
            </a:extLst>
          </p:cNvPr>
          <p:cNvGrpSpPr/>
          <p:nvPr/>
        </p:nvGrpSpPr>
        <p:grpSpPr>
          <a:xfrm>
            <a:off x="3652526" y="0"/>
            <a:ext cx="2160000" cy="3110469"/>
            <a:chOff x="209398" y="149565"/>
            <a:chExt cx="2160000" cy="3110469"/>
          </a:xfrm>
        </p:grpSpPr>
        <p:sp>
          <p:nvSpPr>
            <p:cNvPr id="27" name="Rectangle 26">
              <a:extLst>
                <a:ext uri="{FF2B5EF4-FFF2-40B4-BE49-F238E27FC236}">
                  <a16:creationId xmlns:a16="http://schemas.microsoft.com/office/drawing/2014/main" id="{0930FA3A-79DF-4B07-A909-2991927A5D60}"/>
                </a:ext>
              </a:extLst>
            </p:cNvPr>
            <p:cNvSpPr>
              <a:spLocks/>
            </p:cNvSpPr>
            <p:nvPr/>
          </p:nvSpPr>
          <p:spPr>
            <a:xfrm>
              <a:off x="209398" y="149565"/>
              <a:ext cx="2160000" cy="21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27" descr="Image result for azure webapp">
              <a:extLst>
                <a:ext uri="{FF2B5EF4-FFF2-40B4-BE49-F238E27FC236}">
                  <a16:creationId xmlns:a16="http://schemas.microsoft.com/office/drawing/2014/main" id="{8DB9D21E-B8A0-4BBF-B06E-5CB975E6F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425" y="1845361"/>
              <a:ext cx="428134" cy="42813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azure functions">
              <a:extLst>
                <a:ext uri="{FF2B5EF4-FFF2-40B4-BE49-F238E27FC236}">
                  <a16:creationId xmlns:a16="http://schemas.microsoft.com/office/drawing/2014/main" id="{3BE6F222-6297-4635-A6A4-D7741597095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69167" y1="22121" x2="69500" y2="46061"/>
                          <a14:foregroundMark x1="62500" y1="81818" x2="63500" y2="76364"/>
                          <a14:foregroundMark x1="50000" y1="50909" x2="59167" y2="33030"/>
                          <a14:foregroundMark x1="78667" y1="67576" x2="85000" y2="56667"/>
                          <a14:foregroundMark x1="85000" y1="56667" x2="86000" y2="53333"/>
                          <a14:foregroundMark x1="62000" y1="83030" x2="62000" y2="83030"/>
                          <a14:foregroundMark x1="61667" y1="84545" x2="61667" y2="84545"/>
                          <a14:backgroundMark x1="29500" y1="30909" x2="34667" y2="43333"/>
                          <a14:backgroundMark x1="34667" y1="43333" x2="33500" y2="58788"/>
                          <a14:backgroundMark x1="33500" y1="58788" x2="31167" y2="66667"/>
                          <a14:backgroundMark x1="28667" y1="69091" x2="35833" y2="60303"/>
                          <a14:backgroundMark x1="35833" y1="60303" x2="38000" y2="52424"/>
                        </a14:backgroundRemoval>
                      </a14:imgEffect>
                    </a14:imgLayer>
                  </a14:imgProps>
                </a:ext>
                <a:ext uri="{28A0092B-C50C-407E-A947-70E740481C1C}">
                  <a14:useLocalDpi xmlns:a14="http://schemas.microsoft.com/office/drawing/2010/main" val="0"/>
                </a:ext>
              </a:extLst>
            </a:blip>
            <a:srcRect l="46911" t="16507" r="10457" b="14593"/>
            <a:stretch/>
          </p:blipFill>
          <p:spPr bwMode="auto">
            <a:xfrm>
              <a:off x="1858733" y="1845361"/>
              <a:ext cx="481651" cy="428134"/>
            </a:xfrm>
            <a:prstGeom prst="rect">
              <a:avLst/>
            </a:prstGeom>
            <a:noFill/>
            <a:extLst>
              <a:ext uri="{909E8E84-426E-40DD-AFC4-6F175D3DCCD1}">
                <a14:hiddenFill xmlns:a14="http://schemas.microsoft.com/office/drawing/2010/main">
                  <a:solidFill>
                    <a:srgbClr val="FFFFFF"/>
                  </a:solidFill>
                </a14:hiddenFill>
              </a:ext>
            </a:extLst>
          </p:spPr>
        </p:pic>
        <p:sp>
          <p:nvSpPr>
            <p:cNvPr id="30" name="Partial Circle 29">
              <a:extLst>
                <a:ext uri="{FF2B5EF4-FFF2-40B4-BE49-F238E27FC236}">
                  <a16:creationId xmlns:a16="http://schemas.microsoft.com/office/drawing/2014/main" id="{FEB4B612-DA9B-4CBB-8B59-3460EF3FB239}"/>
                </a:ext>
              </a:extLst>
            </p:cNvPr>
            <p:cNvSpPr>
              <a:spLocks noChangeAspect="1"/>
            </p:cNvSpPr>
            <p:nvPr/>
          </p:nvSpPr>
          <p:spPr>
            <a:xfrm rot="10800000">
              <a:off x="240666" y="236605"/>
              <a:ext cx="2072959" cy="3023429"/>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sp>
          <p:nvSpPr>
            <p:cNvPr id="31" name="Rectangle 30">
              <a:extLst>
                <a:ext uri="{FF2B5EF4-FFF2-40B4-BE49-F238E27FC236}">
                  <a16:creationId xmlns:a16="http://schemas.microsoft.com/office/drawing/2014/main" id="{84060F19-6B15-4375-9812-107DF2963009}"/>
                </a:ext>
              </a:extLst>
            </p:cNvPr>
            <p:cNvSpPr/>
            <p:nvPr/>
          </p:nvSpPr>
          <p:spPr>
            <a:xfrm>
              <a:off x="481492" y="342442"/>
              <a:ext cx="1645953" cy="1323439"/>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Building Height Attribute Service</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32" name="Picture 31" descr="https://azurecomcdn.azureedge.net/mediahandler/acomblog/media/Default/blog/fd7cc81b-8f38-472b-b7b8-6c8da0057a89.png">
              <a:extLst>
                <a:ext uri="{FF2B5EF4-FFF2-40B4-BE49-F238E27FC236}">
                  <a16:creationId xmlns:a16="http://schemas.microsoft.com/office/drawing/2014/main" id="{D6C8BA7F-8865-45AD-BF1C-96D405AC32D3}"/>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55910" y1="33737" x2="57223" y2="34343"/>
                          <a14:foregroundMark x1="52345" y1="22626" x2="52158" y2="32525"/>
                        </a14:backgroundRemoval>
                      </a14:imgEffect>
                    </a14:imgLayer>
                  </a14:imgProps>
                </a:ext>
                <a:ext uri="{28A0092B-C50C-407E-A947-70E740481C1C}">
                  <a14:useLocalDpi xmlns:a14="http://schemas.microsoft.com/office/drawing/2010/main" val="0"/>
                </a:ext>
              </a:extLst>
            </a:blip>
            <a:srcRect l="50671" t="19123" r="27645" b="62249"/>
            <a:stretch/>
          </p:blipFill>
          <p:spPr bwMode="auto">
            <a:xfrm>
              <a:off x="728925" y="1845361"/>
              <a:ext cx="548220" cy="43737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Image result for azure virtual machine">
              <a:extLst>
                <a:ext uri="{FF2B5EF4-FFF2-40B4-BE49-F238E27FC236}">
                  <a16:creationId xmlns:a16="http://schemas.microsoft.com/office/drawing/2014/main" id="{A62D0B47-5FDF-4CB0-9132-13A46FF09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4469" y="1797848"/>
              <a:ext cx="481652" cy="481652"/>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B559F9D3-F129-48FD-844D-DC6AFCB52BD0}"/>
                </a:ext>
              </a:extLst>
            </p:cNvPr>
            <p:cNvSpPr/>
            <p:nvPr/>
          </p:nvSpPr>
          <p:spPr>
            <a:xfrm>
              <a:off x="351830" y="1722971"/>
              <a:ext cx="265931" cy="707886"/>
            </a:xfrm>
            <a:prstGeom prst="rect">
              <a:avLst/>
            </a:prstGeom>
            <a:noFill/>
          </p:spPr>
          <p:txBody>
            <a:bodyPr wrap="square" lIns="91440" tIns="45720" rIns="91440" bIns="45720">
              <a:spAutoFit/>
            </a:bodyPr>
            <a:lstStyle/>
            <a:p>
              <a:pPr algn="ct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rPr>
                <a:t>?</a:t>
              </a:r>
            </a:p>
          </p:txBody>
        </p:sp>
        <p:sp>
          <p:nvSpPr>
            <p:cNvPr id="35" name="Rectangle 34">
              <a:extLst>
                <a:ext uri="{FF2B5EF4-FFF2-40B4-BE49-F238E27FC236}">
                  <a16:creationId xmlns:a16="http://schemas.microsoft.com/office/drawing/2014/main" id="{716F5251-FDE0-44E6-863B-879778F0385E}"/>
                </a:ext>
              </a:extLst>
            </p:cNvPr>
            <p:cNvSpPr/>
            <p:nvPr/>
          </p:nvSpPr>
          <p:spPr>
            <a:xfrm>
              <a:off x="806723" y="1687119"/>
              <a:ext cx="265931" cy="707886"/>
            </a:xfrm>
            <a:prstGeom prst="rect">
              <a:avLst/>
            </a:prstGeom>
            <a:noFill/>
          </p:spPr>
          <p:txBody>
            <a:bodyPr wrap="square" lIns="91440" tIns="45720" rIns="91440" bIns="45720">
              <a:spAutoFit/>
            </a:bodyPr>
            <a:lstStyle/>
            <a:p>
              <a:pPr algn="ct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rPr>
                <a:t>?</a:t>
              </a:r>
            </a:p>
          </p:txBody>
        </p:sp>
        <p:sp>
          <p:nvSpPr>
            <p:cNvPr id="36" name="Rectangle 35">
              <a:extLst>
                <a:ext uri="{FF2B5EF4-FFF2-40B4-BE49-F238E27FC236}">
                  <a16:creationId xmlns:a16="http://schemas.microsoft.com/office/drawing/2014/main" id="{1B9EB815-C1DC-4183-A35C-93114A530FE5}"/>
                </a:ext>
              </a:extLst>
            </p:cNvPr>
            <p:cNvSpPr/>
            <p:nvPr/>
          </p:nvSpPr>
          <p:spPr>
            <a:xfrm>
              <a:off x="1412329" y="1705485"/>
              <a:ext cx="265931" cy="707886"/>
            </a:xfrm>
            <a:prstGeom prst="rect">
              <a:avLst/>
            </a:prstGeom>
            <a:noFill/>
          </p:spPr>
          <p:txBody>
            <a:bodyPr wrap="square" lIns="91440" tIns="45720" rIns="91440" bIns="45720">
              <a:spAutoFit/>
            </a:bodyPr>
            <a:lstStyle/>
            <a:p>
              <a:pPr algn="ct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rPr>
                <a:t>?</a:t>
              </a:r>
            </a:p>
          </p:txBody>
        </p:sp>
        <p:sp>
          <p:nvSpPr>
            <p:cNvPr id="37" name="Rectangle 36">
              <a:extLst>
                <a:ext uri="{FF2B5EF4-FFF2-40B4-BE49-F238E27FC236}">
                  <a16:creationId xmlns:a16="http://schemas.microsoft.com/office/drawing/2014/main" id="{7C2C658D-2853-4384-BCD2-36772CB38EC1}"/>
                </a:ext>
              </a:extLst>
            </p:cNvPr>
            <p:cNvSpPr/>
            <p:nvPr/>
          </p:nvSpPr>
          <p:spPr>
            <a:xfrm>
              <a:off x="1970838" y="1687119"/>
              <a:ext cx="265931" cy="707886"/>
            </a:xfrm>
            <a:prstGeom prst="rect">
              <a:avLst/>
            </a:prstGeom>
            <a:noFill/>
          </p:spPr>
          <p:txBody>
            <a:bodyPr wrap="square" lIns="91440" tIns="45720" rIns="91440" bIns="45720">
              <a:spAutoFit/>
            </a:bodyPr>
            <a:lstStyle/>
            <a:p>
              <a:pPr algn="ct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rPr>
                <a:t>?</a:t>
              </a:r>
            </a:p>
          </p:txBody>
        </p:sp>
      </p:grpSp>
      <p:grpSp>
        <p:nvGrpSpPr>
          <p:cNvPr id="48" name="Group 47">
            <a:extLst>
              <a:ext uri="{FF2B5EF4-FFF2-40B4-BE49-F238E27FC236}">
                <a16:creationId xmlns:a16="http://schemas.microsoft.com/office/drawing/2014/main" id="{A06E759F-4063-480B-95AE-5BCE5F3ECC1D}"/>
              </a:ext>
            </a:extLst>
          </p:cNvPr>
          <p:cNvGrpSpPr/>
          <p:nvPr/>
        </p:nvGrpSpPr>
        <p:grpSpPr>
          <a:xfrm>
            <a:off x="0" y="0"/>
            <a:ext cx="3657600" cy="6858000"/>
            <a:chOff x="4976446" y="1"/>
            <a:chExt cx="3657600" cy="6858000"/>
          </a:xfrm>
        </p:grpSpPr>
        <p:sp>
          <p:nvSpPr>
            <p:cNvPr id="47" name="Rectangle 46">
              <a:extLst>
                <a:ext uri="{FF2B5EF4-FFF2-40B4-BE49-F238E27FC236}">
                  <a16:creationId xmlns:a16="http://schemas.microsoft.com/office/drawing/2014/main" id="{135C998A-5418-4FCF-9F85-DF73A082EFB1}"/>
                </a:ext>
              </a:extLst>
            </p:cNvPr>
            <p:cNvSpPr/>
            <p:nvPr/>
          </p:nvSpPr>
          <p:spPr>
            <a:xfrm>
              <a:off x="4976446" y="1"/>
              <a:ext cx="36576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43" name="Group 42">
              <a:extLst>
                <a:ext uri="{FF2B5EF4-FFF2-40B4-BE49-F238E27FC236}">
                  <a16:creationId xmlns:a16="http://schemas.microsoft.com/office/drawing/2014/main" id="{7B57BDDB-79AC-44C9-BAA8-39B92F79EE17}"/>
                </a:ext>
              </a:extLst>
            </p:cNvPr>
            <p:cNvGrpSpPr/>
            <p:nvPr/>
          </p:nvGrpSpPr>
          <p:grpSpPr>
            <a:xfrm>
              <a:off x="7062578" y="4932485"/>
              <a:ext cx="1571468" cy="1925516"/>
              <a:chOff x="3070383" y="131252"/>
              <a:chExt cx="2160000" cy="2646641"/>
            </a:xfrm>
          </p:grpSpPr>
          <p:pic>
            <p:nvPicPr>
              <p:cNvPr id="44" name="Picture 2" descr="Image result for azure resource group">
                <a:extLst>
                  <a:ext uri="{FF2B5EF4-FFF2-40B4-BE49-F238E27FC236}">
                    <a16:creationId xmlns:a16="http://schemas.microsoft.com/office/drawing/2014/main" id="{5E9190C8-5253-47C7-A605-8965EC2E3D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7358" y="131252"/>
                <a:ext cx="2146050" cy="216000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4F77C2F2-6B25-4D0B-ABC5-3B915FB0A55D}"/>
                  </a:ext>
                </a:extLst>
              </p:cNvPr>
              <p:cNvSpPr/>
              <p:nvPr/>
            </p:nvSpPr>
            <p:spPr>
              <a:xfrm>
                <a:off x="3208536" y="2343462"/>
                <a:ext cx="1883692" cy="423043"/>
              </a:xfrm>
              <a:prstGeom prst="rect">
                <a:avLst/>
              </a:prstGeom>
              <a:noFill/>
            </p:spPr>
            <p:txBody>
              <a:bodyPr wrap="squar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Resource Group</a:t>
                </a:r>
              </a:p>
            </p:txBody>
          </p:sp>
          <p:sp>
            <p:nvSpPr>
              <p:cNvPr id="46" name="Rectangle 45">
                <a:extLst>
                  <a:ext uri="{FF2B5EF4-FFF2-40B4-BE49-F238E27FC236}">
                    <a16:creationId xmlns:a16="http://schemas.microsoft.com/office/drawing/2014/main" id="{56374215-6890-40BE-BC00-AB1E3069A060}"/>
                  </a:ext>
                </a:extLst>
              </p:cNvPr>
              <p:cNvSpPr/>
              <p:nvPr/>
            </p:nvSpPr>
            <p:spPr>
              <a:xfrm>
                <a:off x="3070383" y="257893"/>
                <a:ext cx="2160000" cy="25200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sz="1200"/>
              </a:p>
            </p:txBody>
          </p:sp>
        </p:grpSp>
      </p:grpSp>
      <p:grpSp>
        <p:nvGrpSpPr>
          <p:cNvPr id="38" name="Group 37">
            <a:extLst>
              <a:ext uri="{FF2B5EF4-FFF2-40B4-BE49-F238E27FC236}">
                <a16:creationId xmlns:a16="http://schemas.microsoft.com/office/drawing/2014/main" id="{1357BF17-C00F-4C15-B2F1-D33AB207CC16}"/>
              </a:ext>
            </a:extLst>
          </p:cNvPr>
          <p:cNvGrpSpPr/>
          <p:nvPr/>
        </p:nvGrpSpPr>
        <p:grpSpPr>
          <a:xfrm>
            <a:off x="6794317" y="3440870"/>
            <a:ext cx="2702449" cy="3429000"/>
            <a:chOff x="1347642" y="485649"/>
            <a:chExt cx="2702449" cy="3429000"/>
          </a:xfrm>
        </p:grpSpPr>
        <p:pic>
          <p:nvPicPr>
            <p:cNvPr id="39" name="Picture 38" descr="Image result for azure webapp">
              <a:extLst>
                <a:ext uri="{FF2B5EF4-FFF2-40B4-BE49-F238E27FC236}">
                  <a16:creationId xmlns:a16="http://schemas.microsoft.com/office/drawing/2014/main" id="{722C0790-1142-4B31-855F-1D554FC82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458" y="3013833"/>
              <a:ext cx="900816" cy="90081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Image result for azure webapp">
              <a:extLst>
                <a:ext uri="{FF2B5EF4-FFF2-40B4-BE49-F238E27FC236}">
                  <a16:creationId xmlns:a16="http://schemas.microsoft.com/office/drawing/2014/main" id="{5B4F51F8-D5B8-42E4-BF9A-5F64370E4E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9275" y="3013833"/>
              <a:ext cx="900816" cy="90081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Image result for azure webapp">
              <a:extLst>
                <a:ext uri="{FF2B5EF4-FFF2-40B4-BE49-F238E27FC236}">
                  <a16:creationId xmlns:a16="http://schemas.microsoft.com/office/drawing/2014/main" id="{6796A5EE-02DE-4001-80BB-2D31F8016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642" y="3013833"/>
              <a:ext cx="900816" cy="900816"/>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9D3B8918-16DF-48A0-AA12-47042B0C0F99}"/>
                </a:ext>
              </a:extLst>
            </p:cNvPr>
            <p:cNvSpPr/>
            <p:nvPr/>
          </p:nvSpPr>
          <p:spPr>
            <a:xfrm>
              <a:off x="1347642" y="485649"/>
              <a:ext cx="2702448" cy="3429000"/>
            </a:xfrm>
            <a:prstGeom prst="rect">
              <a:avLst/>
            </a:prstGeom>
            <a:solidFill>
              <a:schemeClr val="bg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nvGrpSpPr>
          <p:cNvPr id="55" name="Group 54">
            <a:extLst>
              <a:ext uri="{FF2B5EF4-FFF2-40B4-BE49-F238E27FC236}">
                <a16:creationId xmlns:a16="http://schemas.microsoft.com/office/drawing/2014/main" id="{3EE5A809-3B8D-4911-BBF3-0AF80296C0A2}"/>
              </a:ext>
            </a:extLst>
          </p:cNvPr>
          <p:cNvGrpSpPr/>
          <p:nvPr/>
        </p:nvGrpSpPr>
        <p:grpSpPr>
          <a:xfrm>
            <a:off x="9489551" y="3434935"/>
            <a:ext cx="2702449" cy="3429000"/>
            <a:chOff x="1347642" y="485649"/>
            <a:chExt cx="2702449" cy="3429000"/>
          </a:xfrm>
        </p:grpSpPr>
        <p:pic>
          <p:nvPicPr>
            <p:cNvPr id="56" name="Picture 55" descr="Image result for azure webapp">
              <a:extLst>
                <a:ext uri="{FF2B5EF4-FFF2-40B4-BE49-F238E27FC236}">
                  <a16:creationId xmlns:a16="http://schemas.microsoft.com/office/drawing/2014/main" id="{0C0C8350-0C5C-439F-AD92-12B027181A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458" y="3013833"/>
              <a:ext cx="900816" cy="90081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Image result for azure webapp">
              <a:extLst>
                <a:ext uri="{FF2B5EF4-FFF2-40B4-BE49-F238E27FC236}">
                  <a16:creationId xmlns:a16="http://schemas.microsoft.com/office/drawing/2014/main" id="{E759130B-7A55-4974-A99B-376917D11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9275" y="3013833"/>
              <a:ext cx="900816" cy="900816"/>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Image result for azure webapp">
              <a:extLst>
                <a:ext uri="{FF2B5EF4-FFF2-40B4-BE49-F238E27FC236}">
                  <a16:creationId xmlns:a16="http://schemas.microsoft.com/office/drawing/2014/main" id="{31500FAC-FF23-4896-9A94-1BBF1923AF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642" y="3013833"/>
              <a:ext cx="900816" cy="900816"/>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0384CF9C-E7DC-4880-AE0C-48B1F8ACB4EB}"/>
                </a:ext>
              </a:extLst>
            </p:cNvPr>
            <p:cNvSpPr/>
            <p:nvPr/>
          </p:nvSpPr>
          <p:spPr>
            <a:xfrm>
              <a:off x="1347642" y="485649"/>
              <a:ext cx="2702448" cy="3429000"/>
            </a:xfrm>
            <a:prstGeom prst="rect">
              <a:avLst/>
            </a:prstGeom>
            <a:solidFill>
              <a:schemeClr val="bg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nvGrpSpPr>
          <p:cNvPr id="60" name="Group 59">
            <a:extLst>
              <a:ext uri="{FF2B5EF4-FFF2-40B4-BE49-F238E27FC236}">
                <a16:creationId xmlns:a16="http://schemas.microsoft.com/office/drawing/2014/main" id="{F6E4232E-DD34-46D8-8DDE-039B6E648C5D}"/>
              </a:ext>
            </a:extLst>
          </p:cNvPr>
          <p:cNvGrpSpPr/>
          <p:nvPr/>
        </p:nvGrpSpPr>
        <p:grpSpPr>
          <a:xfrm>
            <a:off x="6794318" y="0"/>
            <a:ext cx="2702449" cy="3429000"/>
            <a:chOff x="1347642" y="485649"/>
            <a:chExt cx="2702449" cy="3429000"/>
          </a:xfrm>
        </p:grpSpPr>
        <p:pic>
          <p:nvPicPr>
            <p:cNvPr id="61" name="Picture 60" descr="Image result for azure webapp">
              <a:extLst>
                <a:ext uri="{FF2B5EF4-FFF2-40B4-BE49-F238E27FC236}">
                  <a16:creationId xmlns:a16="http://schemas.microsoft.com/office/drawing/2014/main" id="{FAE617A5-57C5-4E93-8641-E83ECBF69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458" y="3013833"/>
              <a:ext cx="900816" cy="90081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Image result for azure webapp">
              <a:extLst>
                <a:ext uri="{FF2B5EF4-FFF2-40B4-BE49-F238E27FC236}">
                  <a16:creationId xmlns:a16="http://schemas.microsoft.com/office/drawing/2014/main" id="{5F91A168-8613-4041-A4F5-972253378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9275" y="3013833"/>
              <a:ext cx="900816" cy="90081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Image result for azure webapp">
              <a:extLst>
                <a:ext uri="{FF2B5EF4-FFF2-40B4-BE49-F238E27FC236}">
                  <a16:creationId xmlns:a16="http://schemas.microsoft.com/office/drawing/2014/main" id="{F8B9B9FF-18A6-4C5F-8935-6A76FFE48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642" y="3013833"/>
              <a:ext cx="900816" cy="900816"/>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a:extLst>
                <a:ext uri="{FF2B5EF4-FFF2-40B4-BE49-F238E27FC236}">
                  <a16:creationId xmlns:a16="http://schemas.microsoft.com/office/drawing/2014/main" id="{422609FE-F790-44BF-A75F-08B06DB6A27B}"/>
                </a:ext>
              </a:extLst>
            </p:cNvPr>
            <p:cNvSpPr/>
            <p:nvPr/>
          </p:nvSpPr>
          <p:spPr>
            <a:xfrm>
              <a:off x="1347642" y="485649"/>
              <a:ext cx="2702448" cy="3429000"/>
            </a:xfrm>
            <a:prstGeom prst="rect">
              <a:avLst/>
            </a:prstGeom>
            <a:solidFill>
              <a:schemeClr val="bg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nvGrpSpPr>
          <p:cNvPr id="65" name="Group 64">
            <a:extLst>
              <a:ext uri="{FF2B5EF4-FFF2-40B4-BE49-F238E27FC236}">
                <a16:creationId xmlns:a16="http://schemas.microsoft.com/office/drawing/2014/main" id="{638862E0-D794-4666-A94A-2D285B9C542C}"/>
              </a:ext>
            </a:extLst>
          </p:cNvPr>
          <p:cNvGrpSpPr/>
          <p:nvPr/>
        </p:nvGrpSpPr>
        <p:grpSpPr>
          <a:xfrm>
            <a:off x="9489551" y="0"/>
            <a:ext cx="2702449" cy="3429000"/>
            <a:chOff x="1347642" y="485649"/>
            <a:chExt cx="2702449" cy="3429000"/>
          </a:xfrm>
        </p:grpSpPr>
        <p:pic>
          <p:nvPicPr>
            <p:cNvPr id="66" name="Picture 65" descr="Image result for azure webapp">
              <a:extLst>
                <a:ext uri="{FF2B5EF4-FFF2-40B4-BE49-F238E27FC236}">
                  <a16:creationId xmlns:a16="http://schemas.microsoft.com/office/drawing/2014/main" id="{3F384AA2-ADF9-428B-88FF-DCE026FCF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458" y="3013833"/>
              <a:ext cx="900816" cy="90081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descr="Image result for azure webapp">
              <a:extLst>
                <a:ext uri="{FF2B5EF4-FFF2-40B4-BE49-F238E27FC236}">
                  <a16:creationId xmlns:a16="http://schemas.microsoft.com/office/drawing/2014/main" id="{E2107CDF-D726-4495-86FD-171CA53B96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9275" y="3013833"/>
              <a:ext cx="900816" cy="90081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descr="Image result for azure webapp">
              <a:extLst>
                <a:ext uri="{FF2B5EF4-FFF2-40B4-BE49-F238E27FC236}">
                  <a16:creationId xmlns:a16="http://schemas.microsoft.com/office/drawing/2014/main" id="{B26D72CC-5371-424D-B55A-7A9AF5F984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642" y="3013833"/>
              <a:ext cx="900816" cy="900816"/>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F00D254D-68D6-4D12-9F16-D148ACCCAD83}"/>
                </a:ext>
              </a:extLst>
            </p:cNvPr>
            <p:cNvSpPr/>
            <p:nvPr/>
          </p:nvSpPr>
          <p:spPr>
            <a:xfrm>
              <a:off x="1347642" y="485649"/>
              <a:ext cx="2702448" cy="3429000"/>
            </a:xfrm>
            <a:prstGeom prst="rect">
              <a:avLst/>
            </a:prstGeom>
            <a:solidFill>
              <a:schemeClr val="bg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spTree>
    <p:extLst>
      <p:ext uri="{BB962C8B-B14F-4D97-AF65-F5344CB8AC3E}">
        <p14:creationId xmlns:p14="http://schemas.microsoft.com/office/powerpoint/2010/main" val="35517948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9D6B9A1-3892-4114-97D6-2181763D6350}"/>
              </a:ext>
            </a:extLst>
          </p:cNvPr>
          <p:cNvGrpSpPr/>
          <p:nvPr/>
        </p:nvGrpSpPr>
        <p:grpSpPr>
          <a:xfrm>
            <a:off x="419100" y="359327"/>
            <a:ext cx="2160000" cy="2520000"/>
            <a:chOff x="419100" y="359327"/>
            <a:chExt cx="2160000" cy="2520000"/>
          </a:xfrm>
        </p:grpSpPr>
        <p:sp>
          <p:nvSpPr>
            <p:cNvPr id="4" name="Rectangle 3">
              <a:extLst>
                <a:ext uri="{FF2B5EF4-FFF2-40B4-BE49-F238E27FC236}">
                  <a16:creationId xmlns:a16="http://schemas.microsoft.com/office/drawing/2014/main" id="{BD227E90-8A53-4134-A45E-389002CBC779}"/>
                </a:ext>
              </a:extLst>
            </p:cNvPr>
            <p:cNvSpPr/>
            <p:nvPr/>
          </p:nvSpPr>
          <p:spPr>
            <a:xfrm>
              <a:off x="419100" y="359327"/>
              <a:ext cx="2160000" cy="25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7" name="Picture 2" descr="Image result for server icon">
              <a:extLst>
                <a:ext uri="{FF2B5EF4-FFF2-40B4-BE49-F238E27FC236}">
                  <a16:creationId xmlns:a16="http://schemas.microsoft.com/office/drawing/2014/main" id="{513735CD-DA42-4A76-A703-5D120FCA090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27111" y1="12000" x2="76444" y2="46222"/>
                          <a14:foregroundMark x1="28889" y1="52444" x2="62222" y2="23111"/>
                          <a14:foregroundMark x1="62222" y1="23111" x2="73778" y2="16000"/>
                          <a14:foregroundMark x1="57333" y1="84889" x2="46667" y2="64000"/>
                          <a14:foregroundMark x1="48444" y1="12444" x2="46667" y2="55111"/>
                          <a14:foregroundMark x1="27556" y1="30667" x2="53333" y2="30222"/>
                          <a14:foregroundMark x1="53333" y1="30222" x2="71556" y2="30222"/>
                          <a14:foregroundMark x1="72444" y1="44889" x2="48444" y2="43556"/>
                        </a14:backgroundRemoval>
                      </a14:imgEffect>
                    </a14:imgLayer>
                  </a14:imgProps>
                </a:ext>
                <a:ext uri="{28A0092B-C50C-407E-A947-70E740481C1C}">
                  <a14:useLocalDpi xmlns:a14="http://schemas.microsoft.com/office/drawing/2010/main" val="0"/>
                </a:ext>
              </a:extLst>
            </a:blip>
            <a:srcRect l="18169" t="5784" r="18847" b="7348"/>
            <a:stretch/>
          </p:blipFill>
          <p:spPr bwMode="auto">
            <a:xfrm>
              <a:off x="1289091" y="1224985"/>
              <a:ext cx="571841" cy="7886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8312703-4932-48C7-A759-E21A4871D342}"/>
                </a:ext>
              </a:extLst>
            </p:cNvPr>
            <p:cNvPicPr>
              <a:picLocks noChangeAspect="1"/>
            </p:cNvPicPr>
            <p:nvPr/>
          </p:nvPicPr>
          <p:blipFill rotWithShape="1">
            <a:blip r:embed="rId4">
              <a:extLst>
                <a:ext uri="{28A0092B-C50C-407E-A947-70E740481C1C}">
                  <a14:useLocalDpi xmlns:a14="http://schemas.microsoft.com/office/drawing/2010/main" val="0"/>
                </a:ext>
              </a:extLst>
            </a:blip>
            <a:srcRect r="20355"/>
            <a:stretch/>
          </p:blipFill>
          <p:spPr>
            <a:xfrm>
              <a:off x="924338" y="2018814"/>
              <a:ext cx="1301344" cy="777190"/>
            </a:xfrm>
            <a:prstGeom prst="rect">
              <a:avLst/>
            </a:prstGeom>
          </p:spPr>
        </p:pic>
      </p:grpSp>
      <p:grpSp>
        <p:nvGrpSpPr>
          <p:cNvPr id="13" name="Group 12">
            <a:extLst>
              <a:ext uri="{FF2B5EF4-FFF2-40B4-BE49-F238E27FC236}">
                <a16:creationId xmlns:a16="http://schemas.microsoft.com/office/drawing/2014/main" id="{3E805962-A267-4180-A76A-C0355FD74C6C}"/>
              </a:ext>
            </a:extLst>
          </p:cNvPr>
          <p:cNvGrpSpPr/>
          <p:nvPr/>
        </p:nvGrpSpPr>
        <p:grpSpPr>
          <a:xfrm>
            <a:off x="419100" y="2877210"/>
            <a:ext cx="2160000" cy="2522116"/>
            <a:chOff x="419100" y="2877210"/>
            <a:chExt cx="2160000" cy="2522116"/>
          </a:xfrm>
        </p:grpSpPr>
        <p:sp>
          <p:nvSpPr>
            <p:cNvPr id="9" name="Rectangle 8">
              <a:extLst>
                <a:ext uri="{FF2B5EF4-FFF2-40B4-BE49-F238E27FC236}">
                  <a16:creationId xmlns:a16="http://schemas.microsoft.com/office/drawing/2014/main" id="{F2E00AA4-2E73-4FC5-A2E1-AC71F8BCE026}"/>
                </a:ext>
              </a:extLst>
            </p:cNvPr>
            <p:cNvSpPr/>
            <p:nvPr/>
          </p:nvSpPr>
          <p:spPr>
            <a:xfrm>
              <a:off x="419100" y="2879326"/>
              <a:ext cx="2160000" cy="25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0" name="Picture 2" descr="Image result for server icon">
              <a:extLst>
                <a:ext uri="{FF2B5EF4-FFF2-40B4-BE49-F238E27FC236}">
                  <a16:creationId xmlns:a16="http://schemas.microsoft.com/office/drawing/2014/main" id="{078B565C-86E9-4892-AACF-2DB7EC0A31C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27111" y1="12000" x2="76444" y2="46222"/>
                          <a14:foregroundMark x1="28889" y1="52444" x2="62222" y2="23111"/>
                          <a14:foregroundMark x1="62222" y1="23111" x2="73778" y2="16000"/>
                          <a14:foregroundMark x1="57333" y1="84889" x2="46667" y2="64000"/>
                          <a14:foregroundMark x1="48444" y1="12444" x2="46667" y2="55111"/>
                          <a14:foregroundMark x1="27556" y1="30667" x2="53333" y2="30222"/>
                          <a14:foregroundMark x1="53333" y1="30222" x2="71556" y2="30222"/>
                          <a14:foregroundMark x1="72444" y1="44889" x2="48444" y2="43556"/>
                        </a14:backgroundRemoval>
                      </a14:imgEffect>
                    </a14:imgLayer>
                  </a14:imgProps>
                </a:ext>
                <a:ext uri="{28A0092B-C50C-407E-A947-70E740481C1C}">
                  <a14:useLocalDpi xmlns:a14="http://schemas.microsoft.com/office/drawing/2010/main" val="0"/>
                </a:ext>
              </a:extLst>
            </a:blip>
            <a:srcRect l="18169" t="5784" r="18847" b="7348"/>
            <a:stretch/>
          </p:blipFill>
          <p:spPr bwMode="auto">
            <a:xfrm>
              <a:off x="975263" y="2877210"/>
              <a:ext cx="1199494" cy="16543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379AC14-708C-47CD-9666-743885520B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571" y="4533667"/>
              <a:ext cx="1520879" cy="784453"/>
            </a:xfrm>
            <a:prstGeom prst="rect">
              <a:avLst/>
            </a:prstGeom>
          </p:spPr>
        </p:pic>
      </p:grpSp>
      <p:grpSp>
        <p:nvGrpSpPr>
          <p:cNvPr id="14" name="Group 13">
            <a:extLst>
              <a:ext uri="{FF2B5EF4-FFF2-40B4-BE49-F238E27FC236}">
                <a16:creationId xmlns:a16="http://schemas.microsoft.com/office/drawing/2014/main" id="{A495AE20-ADFF-4897-B8E5-4CBC2B90F83E}"/>
              </a:ext>
            </a:extLst>
          </p:cNvPr>
          <p:cNvGrpSpPr/>
          <p:nvPr/>
        </p:nvGrpSpPr>
        <p:grpSpPr>
          <a:xfrm>
            <a:off x="2579100" y="358268"/>
            <a:ext cx="2160000" cy="2520000"/>
            <a:chOff x="419100" y="359327"/>
            <a:chExt cx="2160000" cy="2520000"/>
          </a:xfrm>
        </p:grpSpPr>
        <p:sp>
          <p:nvSpPr>
            <p:cNvPr id="15" name="Rectangle 14">
              <a:extLst>
                <a:ext uri="{FF2B5EF4-FFF2-40B4-BE49-F238E27FC236}">
                  <a16:creationId xmlns:a16="http://schemas.microsoft.com/office/drawing/2014/main" id="{A472B3D5-4842-4543-A1AF-9439D979E4F3}"/>
                </a:ext>
              </a:extLst>
            </p:cNvPr>
            <p:cNvSpPr/>
            <p:nvPr/>
          </p:nvSpPr>
          <p:spPr>
            <a:xfrm>
              <a:off x="419100" y="359327"/>
              <a:ext cx="2160000" cy="25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6" name="Picture 2" descr="Image result for server icon">
              <a:extLst>
                <a:ext uri="{FF2B5EF4-FFF2-40B4-BE49-F238E27FC236}">
                  <a16:creationId xmlns:a16="http://schemas.microsoft.com/office/drawing/2014/main" id="{086F3E1A-380F-4D7B-A748-BEAD2413D5D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27111" y1="12000" x2="76444" y2="46222"/>
                          <a14:foregroundMark x1="28889" y1="52444" x2="62222" y2="23111"/>
                          <a14:foregroundMark x1="62222" y1="23111" x2="73778" y2="16000"/>
                          <a14:foregroundMark x1="57333" y1="84889" x2="46667" y2="64000"/>
                          <a14:foregroundMark x1="48444" y1="12444" x2="46667" y2="55111"/>
                          <a14:foregroundMark x1="27556" y1="30667" x2="53333" y2="30222"/>
                          <a14:foregroundMark x1="53333" y1="30222" x2="71556" y2="30222"/>
                          <a14:foregroundMark x1="72444" y1="44889" x2="48444" y2="43556"/>
                        </a14:backgroundRemoval>
                      </a14:imgEffect>
                    </a14:imgLayer>
                  </a14:imgProps>
                </a:ext>
                <a:ext uri="{28A0092B-C50C-407E-A947-70E740481C1C}">
                  <a14:useLocalDpi xmlns:a14="http://schemas.microsoft.com/office/drawing/2010/main" val="0"/>
                </a:ext>
              </a:extLst>
            </a:blip>
            <a:srcRect l="18169" t="5784" r="18847" b="7348"/>
            <a:stretch/>
          </p:blipFill>
          <p:spPr bwMode="auto">
            <a:xfrm>
              <a:off x="1289091" y="1224985"/>
              <a:ext cx="571841" cy="78868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16D8C6E-A5AE-4794-83B0-144E02BB1A81}"/>
                </a:ext>
              </a:extLst>
            </p:cNvPr>
            <p:cNvPicPr>
              <a:picLocks noChangeAspect="1"/>
            </p:cNvPicPr>
            <p:nvPr/>
          </p:nvPicPr>
          <p:blipFill rotWithShape="1">
            <a:blip r:embed="rId4">
              <a:extLst>
                <a:ext uri="{28A0092B-C50C-407E-A947-70E740481C1C}">
                  <a14:useLocalDpi xmlns:a14="http://schemas.microsoft.com/office/drawing/2010/main" val="0"/>
                </a:ext>
              </a:extLst>
            </a:blip>
            <a:srcRect r="20355"/>
            <a:stretch/>
          </p:blipFill>
          <p:spPr>
            <a:xfrm>
              <a:off x="924338" y="2018814"/>
              <a:ext cx="1301344" cy="777190"/>
            </a:xfrm>
            <a:prstGeom prst="rect">
              <a:avLst/>
            </a:prstGeom>
          </p:spPr>
        </p:pic>
      </p:grpSp>
      <p:grpSp>
        <p:nvGrpSpPr>
          <p:cNvPr id="18" name="Group 17">
            <a:extLst>
              <a:ext uri="{FF2B5EF4-FFF2-40B4-BE49-F238E27FC236}">
                <a16:creationId xmlns:a16="http://schemas.microsoft.com/office/drawing/2014/main" id="{9F6D43CE-E249-41E3-B82C-1D4392432EF5}"/>
              </a:ext>
            </a:extLst>
          </p:cNvPr>
          <p:cNvGrpSpPr/>
          <p:nvPr/>
        </p:nvGrpSpPr>
        <p:grpSpPr>
          <a:xfrm>
            <a:off x="6899100" y="357210"/>
            <a:ext cx="2160000" cy="2520000"/>
            <a:chOff x="419100" y="359327"/>
            <a:chExt cx="2160000" cy="2520000"/>
          </a:xfrm>
        </p:grpSpPr>
        <p:sp>
          <p:nvSpPr>
            <p:cNvPr id="19" name="Rectangle 18">
              <a:extLst>
                <a:ext uri="{FF2B5EF4-FFF2-40B4-BE49-F238E27FC236}">
                  <a16:creationId xmlns:a16="http://schemas.microsoft.com/office/drawing/2014/main" id="{34C347E7-801C-49F4-8737-879AFFA7F3B1}"/>
                </a:ext>
              </a:extLst>
            </p:cNvPr>
            <p:cNvSpPr/>
            <p:nvPr/>
          </p:nvSpPr>
          <p:spPr>
            <a:xfrm>
              <a:off x="419100" y="359327"/>
              <a:ext cx="2160000" cy="25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20" name="Picture 2" descr="Image result for server icon">
              <a:extLst>
                <a:ext uri="{FF2B5EF4-FFF2-40B4-BE49-F238E27FC236}">
                  <a16:creationId xmlns:a16="http://schemas.microsoft.com/office/drawing/2014/main" id="{4FB1A38F-AF19-499C-9AEC-D7B8415CA6F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27111" y1="12000" x2="76444" y2="46222"/>
                          <a14:foregroundMark x1="28889" y1="52444" x2="62222" y2="23111"/>
                          <a14:foregroundMark x1="62222" y1="23111" x2="73778" y2="16000"/>
                          <a14:foregroundMark x1="57333" y1="84889" x2="46667" y2="64000"/>
                          <a14:foregroundMark x1="48444" y1="12444" x2="46667" y2="55111"/>
                          <a14:foregroundMark x1="27556" y1="30667" x2="53333" y2="30222"/>
                          <a14:foregroundMark x1="53333" y1="30222" x2="71556" y2="30222"/>
                          <a14:foregroundMark x1="72444" y1="44889" x2="48444" y2="43556"/>
                        </a14:backgroundRemoval>
                      </a14:imgEffect>
                    </a14:imgLayer>
                  </a14:imgProps>
                </a:ext>
                <a:ext uri="{28A0092B-C50C-407E-A947-70E740481C1C}">
                  <a14:useLocalDpi xmlns:a14="http://schemas.microsoft.com/office/drawing/2010/main" val="0"/>
                </a:ext>
              </a:extLst>
            </a:blip>
            <a:srcRect l="18169" t="5784" r="18847" b="7348"/>
            <a:stretch/>
          </p:blipFill>
          <p:spPr bwMode="auto">
            <a:xfrm>
              <a:off x="1289091" y="1224985"/>
              <a:ext cx="571841" cy="78868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178201A0-B1C9-4E1D-A9CD-C89CD9FB38B3}"/>
                </a:ext>
              </a:extLst>
            </p:cNvPr>
            <p:cNvPicPr>
              <a:picLocks noChangeAspect="1"/>
            </p:cNvPicPr>
            <p:nvPr/>
          </p:nvPicPr>
          <p:blipFill rotWithShape="1">
            <a:blip r:embed="rId4">
              <a:extLst>
                <a:ext uri="{28A0092B-C50C-407E-A947-70E740481C1C}">
                  <a14:useLocalDpi xmlns:a14="http://schemas.microsoft.com/office/drawing/2010/main" val="0"/>
                </a:ext>
              </a:extLst>
            </a:blip>
            <a:srcRect r="20355"/>
            <a:stretch/>
          </p:blipFill>
          <p:spPr>
            <a:xfrm>
              <a:off x="924338" y="2018814"/>
              <a:ext cx="1301344" cy="777190"/>
            </a:xfrm>
            <a:prstGeom prst="rect">
              <a:avLst/>
            </a:prstGeom>
          </p:spPr>
        </p:pic>
      </p:grpSp>
      <p:grpSp>
        <p:nvGrpSpPr>
          <p:cNvPr id="22" name="Group 21">
            <a:extLst>
              <a:ext uri="{FF2B5EF4-FFF2-40B4-BE49-F238E27FC236}">
                <a16:creationId xmlns:a16="http://schemas.microsoft.com/office/drawing/2014/main" id="{7E27B587-E453-4F3F-8739-71F365DF105A}"/>
              </a:ext>
            </a:extLst>
          </p:cNvPr>
          <p:cNvGrpSpPr/>
          <p:nvPr/>
        </p:nvGrpSpPr>
        <p:grpSpPr>
          <a:xfrm>
            <a:off x="4739100" y="357210"/>
            <a:ext cx="2160000" cy="2520000"/>
            <a:chOff x="419100" y="359327"/>
            <a:chExt cx="2160000" cy="2520000"/>
          </a:xfrm>
        </p:grpSpPr>
        <p:sp>
          <p:nvSpPr>
            <p:cNvPr id="23" name="Rectangle 22">
              <a:extLst>
                <a:ext uri="{FF2B5EF4-FFF2-40B4-BE49-F238E27FC236}">
                  <a16:creationId xmlns:a16="http://schemas.microsoft.com/office/drawing/2014/main" id="{3833F5E2-4289-4ABE-BAC5-55CCC92FEC3E}"/>
                </a:ext>
              </a:extLst>
            </p:cNvPr>
            <p:cNvSpPr/>
            <p:nvPr/>
          </p:nvSpPr>
          <p:spPr>
            <a:xfrm>
              <a:off x="419100" y="359327"/>
              <a:ext cx="2160000" cy="25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24" name="Picture 2" descr="Image result for server icon">
              <a:extLst>
                <a:ext uri="{FF2B5EF4-FFF2-40B4-BE49-F238E27FC236}">
                  <a16:creationId xmlns:a16="http://schemas.microsoft.com/office/drawing/2014/main" id="{ABB74252-A9F8-4924-B2AC-8B5B21A5337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27111" y1="12000" x2="76444" y2="46222"/>
                          <a14:foregroundMark x1="28889" y1="52444" x2="62222" y2="23111"/>
                          <a14:foregroundMark x1="62222" y1="23111" x2="73778" y2="16000"/>
                          <a14:foregroundMark x1="57333" y1="84889" x2="46667" y2="64000"/>
                          <a14:foregroundMark x1="48444" y1="12444" x2="46667" y2="55111"/>
                          <a14:foregroundMark x1="27556" y1="30667" x2="53333" y2="30222"/>
                          <a14:foregroundMark x1="53333" y1="30222" x2="71556" y2="30222"/>
                          <a14:foregroundMark x1="72444" y1="44889" x2="48444" y2="43556"/>
                        </a14:backgroundRemoval>
                      </a14:imgEffect>
                    </a14:imgLayer>
                  </a14:imgProps>
                </a:ext>
                <a:ext uri="{28A0092B-C50C-407E-A947-70E740481C1C}">
                  <a14:useLocalDpi xmlns:a14="http://schemas.microsoft.com/office/drawing/2010/main" val="0"/>
                </a:ext>
              </a:extLst>
            </a:blip>
            <a:srcRect l="18169" t="5784" r="18847" b="7348"/>
            <a:stretch/>
          </p:blipFill>
          <p:spPr bwMode="auto">
            <a:xfrm>
              <a:off x="1289091" y="1224985"/>
              <a:ext cx="571841" cy="78868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A7CE6C2A-27FD-4075-9CB4-D3C94BABEBAA}"/>
                </a:ext>
              </a:extLst>
            </p:cNvPr>
            <p:cNvPicPr>
              <a:picLocks noChangeAspect="1"/>
            </p:cNvPicPr>
            <p:nvPr/>
          </p:nvPicPr>
          <p:blipFill rotWithShape="1">
            <a:blip r:embed="rId4">
              <a:extLst>
                <a:ext uri="{28A0092B-C50C-407E-A947-70E740481C1C}">
                  <a14:useLocalDpi xmlns:a14="http://schemas.microsoft.com/office/drawing/2010/main" val="0"/>
                </a:ext>
              </a:extLst>
            </a:blip>
            <a:srcRect r="20355"/>
            <a:stretch/>
          </p:blipFill>
          <p:spPr>
            <a:xfrm>
              <a:off x="924338" y="2018814"/>
              <a:ext cx="1301344" cy="777190"/>
            </a:xfrm>
            <a:prstGeom prst="rect">
              <a:avLst/>
            </a:prstGeom>
          </p:spPr>
        </p:pic>
      </p:grpSp>
      <p:grpSp>
        <p:nvGrpSpPr>
          <p:cNvPr id="26" name="Group 25">
            <a:extLst>
              <a:ext uri="{FF2B5EF4-FFF2-40B4-BE49-F238E27FC236}">
                <a16:creationId xmlns:a16="http://schemas.microsoft.com/office/drawing/2014/main" id="{F7DA086D-406E-45FF-8066-A93EA2AD8329}"/>
              </a:ext>
            </a:extLst>
          </p:cNvPr>
          <p:cNvGrpSpPr/>
          <p:nvPr/>
        </p:nvGrpSpPr>
        <p:grpSpPr>
          <a:xfrm>
            <a:off x="2579100" y="2878268"/>
            <a:ext cx="2160000" cy="2522116"/>
            <a:chOff x="419100" y="2877210"/>
            <a:chExt cx="2160000" cy="2522116"/>
          </a:xfrm>
        </p:grpSpPr>
        <p:sp>
          <p:nvSpPr>
            <p:cNvPr id="27" name="Rectangle 26">
              <a:extLst>
                <a:ext uri="{FF2B5EF4-FFF2-40B4-BE49-F238E27FC236}">
                  <a16:creationId xmlns:a16="http://schemas.microsoft.com/office/drawing/2014/main" id="{B1C96857-0145-4E9D-9ABA-11A591C11F18}"/>
                </a:ext>
              </a:extLst>
            </p:cNvPr>
            <p:cNvSpPr/>
            <p:nvPr/>
          </p:nvSpPr>
          <p:spPr>
            <a:xfrm>
              <a:off x="419100" y="2879326"/>
              <a:ext cx="2160000" cy="25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28" name="Picture 2" descr="Image result for server icon">
              <a:extLst>
                <a:ext uri="{FF2B5EF4-FFF2-40B4-BE49-F238E27FC236}">
                  <a16:creationId xmlns:a16="http://schemas.microsoft.com/office/drawing/2014/main" id="{91877D20-052C-438C-9E95-2C90232FC96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27111" y1="12000" x2="76444" y2="46222"/>
                          <a14:foregroundMark x1="28889" y1="52444" x2="62222" y2="23111"/>
                          <a14:foregroundMark x1="62222" y1="23111" x2="73778" y2="16000"/>
                          <a14:foregroundMark x1="57333" y1="84889" x2="46667" y2="64000"/>
                          <a14:foregroundMark x1="48444" y1="12444" x2="46667" y2="55111"/>
                          <a14:foregroundMark x1="27556" y1="30667" x2="53333" y2="30222"/>
                          <a14:foregroundMark x1="53333" y1="30222" x2="71556" y2="30222"/>
                          <a14:foregroundMark x1="72444" y1="44889" x2="48444" y2="43556"/>
                        </a14:backgroundRemoval>
                      </a14:imgEffect>
                    </a14:imgLayer>
                  </a14:imgProps>
                </a:ext>
                <a:ext uri="{28A0092B-C50C-407E-A947-70E740481C1C}">
                  <a14:useLocalDpi xmlns:a14="http://schemas.microsoft.com/office/drawing/2010/main" val="0"/>
                </a:ext>
              </a:extLst>
            </a:blip>
            <a:srcRect l="18169" t="5784" r="18847" b="7348"/>
            <a:stretch/>
          </p:blipFill>
          <p:spPr bwMode="auto">
            <a:xfrm>
              <a:off x="975263" y="2877210"/>
              <a:ext cx="1199494" cy="165434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37F9E62B-31BC-424D-920A-9794D334C3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571" y="4533667"/>
              <a:ext cx="1520879" cy="784453"/>
            </a:xfrm>
            <a:prstGeom prst="rect">
              <a:avLst/>
            </a:prstGeom>
          </p:spPr>
        </p:pic>
      </p:grpSp>
      <p:grpSp>
        <p:nvGrpSpPr>
          <p:cNvPr id="30" name="Group 29">
            <a:extLst>
              <a:ext uri="{FF2B5EF4-FFF2-40B4-BE49-F238E27FC236}">
                <a16:creationId xmlns:a16="http://schemas.microsoft.com/office/drawing/2014/main" id="{7DF3F8B1-2D84-4A7C-A59F-810993371AB5}"/>
              </a:ext>
            </a:extLst>
          </p:cNvPr>
          <p:cNvGrpSpPr/>
          <p:nvPr/>
        </p:nvGrpSpPr>
        <p:grpSpPr>
          <a:xfrm>
            <a:off x="6887136" y="2893399"/>
            <a:ext cx="2160000" cy="2522116"/>
            <a:chOff x="419100" y="2877210"/>
            <a:chExt cx="2160000" cy="2522116"/>
          </a:xfrm>
        </p:grpSpPr>
        <p:sp>
          <p:nvSpPr>
            <p:cNvPr id="31" name="Rectangle 30">
              <a:extLst>
                <a:ext uri="{FF2B5EF4-FFF2-40B4-BE49-F238E27FC236}">
                  <a16:creationId xmlns:a16="http://schemas.microsoft.com/office/drawing/2014/main" id="{0C1C51E8-1FD5-4969-9983-AB48275E2474}"/>
                </a:ext>
              </a:extLst>
            </p:cNvPr>
            <p:cNvSpPr/>
            <p:nvPr/>
          </p:nvSpPr>
          <p:spPr>
            <a:xfrm>
              <a:off x="419100" y="2879326"/>
              <a:ext cx="2160000" cy="25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32" name="Picture 2" descr="Image result for server icon">
              <a:extLst>
                <a:ext uri="{FF2B5EF4-FFF2-40B4-BE49-F238E27FC236}">
                  <a16:creationId xmlns:a16="http://schemas.microsoft.com/office/drawing/2014/main" id="{D040373E-FA37-4DF0-A00C-FFA3C69066C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27111" y1="12000" x2="76444" y2="46222"/>
                          <a14:foregroundMark x1="28889" y1="52444" x2="62222" y2="23111"/>
                          <a14:foregroundMark x1="62222" y1="23111" x2="73778" y2="16000"/>
                          <a14:foregroundMark x1="57333" y1="84889" x2="46667" y2="64000"/>
                          <a14:foregroundMark x1="48444" y1="12444" x2="46667" y2="55111"/>
                          <a14:foregroundMark x1="27556" y1="30667" x2="53333" y2="30222"/>
                          <a14:foregroundMark x1="53333" y1="30222" x2="71556" y2="30222"/>
                          <a14:foregroundMark x1="72444" y1="44889" x2="48444" y2="43556"/>
                        </a14:backgroundRemoval>
                      </a14:imgEffect>
                    </a14:imgLayer>
                  </a14:imgProps>
                </a:ext>
                <a:ext uri="{28A0092B-C50C-407E-A947-70E740481C1C}">
                  <a14:useLocalDpi xmlns:a14="http://schemas.microsoft.com/office/drawing/2010/main" val="0"/>
                </a:ext>
              </a:extLst>
            </a:blip>
            <a:srcRect l="18169" t="5784" r="18847" b="7348"/>
            <a:stretch/>
          </p:blipFill>
          <p:spPr bwMode="auto">
            <a:xfrm>
              <a:off x="975263" y="2877210"/>
              <a:ext cx="1199494" cy="165434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0FFE5A7F-78E5-4FEA-BFA4-E72B96EC11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571" y="4533667"/>
              <a:ext cx="1520879" cy="784453"/>
            </a:xfrm>
            <a:prstGeom prst="rect">
              <a:avLst/>
            </a:prstGeom>
          </p:spPr>
        </p:pic>
      </p:grpSp>
      <p:grpSp>
        <p:nvGrpSpPr>
          <p:cNvPr id="34" name="Group 33">
            <a:extLst>
              <a:ext uri="{FF2B5EF4-FFF2-40B4-BE49-F238E27FC236}">
                <a16:creationId xmlns:a16="http://schemas.microsoft.com/office/drawing/2014/main" id="{8F51BF56-DEE3-4468-AA89-026C51210A31}"/>
              </a:ext>
            </a:extLst>
          </p:cNvPr>
          <p:cNvGrpSpPr/>
          <p:nvPr/>
        </p:nvGrpSpPr>
        <p:grpSpPr>
          <a:xfrm>
            <a:off x="4734664" y="2889809"/>
            <a:ext cx="2160000" cy="2522116"/>
            <a:chOff x="419100" y="2877210"/>
            <a:chExt cx="2160000" cy="2522116"/>
          </a:xfrm>
        </p:grpSpPr>
        <p:sp>
          <p:nvSpPr>
            <p:cNvPr id="35" name="Rectangle 34">
              <a:extLst>
                <a:ext uri="{FF2B5EF4-FFF2-40B4-BE49-F238E27FC236}">
                  <a16:creationId xmlns:a16="http://schemas.microsoft.com/office/drawing/2014/main" id="{97EAC5CF-7673-4C6E-8BC4-11D2710F0811}"/>
                </a:ext>
              </a:extLst>
            </p:cNvPr>
            <p:cNvSpPr/>
            <p:nvPr/>
          </p:nvSpPr>
          <p:spPr>
            <a:xfrm>
              <a:off x="419100" y="2879326"/>
              <a:ext cx="2160000" cy="25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36" name="Picture 2" descr="Image result for server icon">
              <a:extLst>
                <a:ext uri="{FF2B5EF4-FFF2-40B4-BE49-F238E27FC236}">
                  <a16:creationId xmlns:a16="http://schemas.microsoft.com/office/drawing/2014/main" id="{9E4E2E22-3F39-4EFD-AA0C-4EB2E088408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27111" y1="12000" x2="76444" y2="46222"/>
                          <a14:foregroundMark x1="28889" y1="52444" x2="62222" y2="23111"/>
                          <a14:foregroundMark x1="62222" y1="23111" x2="73778" y2="16000"/>
                          <a14:foregroundMark x1="57333" y1="84889" x2="46667" y2="64000"/>
                          <a14:foregroundMark x1="48444" y1="12444" x2="46667" y2="55111"/>
                          <a14:foregroundMark x1="27556" y1="30667" x2="53333" y2="30222"/>
                          <a14:foregroundMark x1="53333" y1="30222" x2="71556" y2="30222"/>
                          <a14:foregroundMark x1="72444" y1="44889" x2="48444" y2="43556"/>
                        </a14:backgroundRemoval>
                      </a14:imgEffect>
                    </a14:imgLayer>
                  </a14:imgProps>
                </a:ext>
                <a:ext uri="{28A0092B-C50C-407E-A947-70E740481C1C}">
                  <a14:useLocalDpi xmlns:a14="http://schemas.microsoft.com/office/drawing/2010/main" val="0"/>
                </a:ext>
              </a:extLst>
            </a:blip>
            <a:srcRect l="18169" t="5784" r="18847" b="7348"/>
            <a:stretch/>
          </p:blipFill>
          <p:spPr bwMode="auto">
            <a:xfrm>
              <a:off x="975263" y="2877210"/>
              <a:ext cx="1199494" cy="165434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69ACCDBC-60F5-4FC4-A4AD-000A44974A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571" y="4533667"/>
              <a:ext cx="1520879" cy="784453"/>
            </a:xfrm>
            <a:prstGeom prst="rect">
              <a:avLst/>
            </a:prstGeom>
          </p:spPr>
        </p:pic>
      </p:grpSp>
    </p:spTree>
    <p:extLst>
      <p:ext uri="{BB962C8B-B14F-4D97-AF65-F5344CB8AC3E}">
        <p14:creationId xmlns:p14="http://schemas.microsoft.com/office/powerpoint/2010/main" val="35744273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FE9EBD2-DA4D-4129-9541-BD7DAB538B0E}"/>
              </a:ext>
            </a:extLst>
          </p:cNvPr>
          <p:cNvGrpSpPr/>
          <p:nvPr/>
        </p:nvGrpSpPr>
        <p:grpSpPr>
          <a:xfrm>
            <a:off x="0" y="0"/>
            <a:ext cx="12192000" cy="2520000"/>
            <a:chOff x="0" y="3682534"/>
            <a:chExt cx="12192000" cy="2520000"/>
          </a:xfrm>
        </p:grpSpPr>
        <p:sp>
          <p:nvSpPr>
            <p:cNvPr id="17" name="Rectangle 16">
              <a:extLst>
                <a:ext uri="{FF2B5EF4-FFF2-40B4-BE49-F238E27FC236}">
                  <a16:creationId xmlns:a16="http://schemas.microsoft.com/office/drawing/2014/main" id="{6B704964-CD9B-4683-B598-3C087F9E6A07}"/>
                </a:ext>
              </a:extLst>
            </p:cNvPr>
            <p:cNvSpPr/>
            <p:nvPr/>
          </p:nvSpPr>
          <p:spPr>
            <a:xfrm>
              <a:off x="279400" y="5798151"/>
              <a:ext cx="1883692"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Function</a:t>
              </a:r>
            </a:p>
          </p:txBody>
        </p:sp>
        <p:pic>
          <p:nvPicPr>
            <p:cNvPr id="15" name="Picture 2" descr="Image result for azure functions">
              <a:extLst>
                <a:ext uri="{FF2B5EF4-FFF2-40B4-BE49-F238E27FC236}">
                  <a16:creationId xmlns:a16="http://schemas.microsoft.com/office/drawing/2014/main" id="{81213DAD-04B8-4944-8658-6F10C29F0A0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69167" y1="22121" x2="69500" y2="46061"/>
                          <a14:foregroundMark x1="62500" y1="81818" x2="63500" y2="76364"/>
                          <a14:foregroundMark x1="50000" y1="50909" x2="59167" y2="33030"/>
                          <a14:foregroundMark x1="78667" y1="67576" x2="85000" y2="56667"/>
                          <a14:foregroundMark x1="85000" y1="56667" x2="86000" y2="53333"/>
                          <a14:foregroundMark x1="62000" y1="83030" x2="62000" y2="83030"/>
                          <a14:foregroundMark x1="61667" y1="84545" x2="61667" y2="84545"/>
                          <a14:backgroundMark x1="29500" y1="30909" x2="34667" y2="43333"/>
                          <a14:backgroundMark x1="34667" y1="43333" x2="33500" y2="58788"/>
                          <a14:backgroundMark x1="33500" y1="58788" x2="31167" y2="66667"/>
                          <a14:backgroundMark x1="28667" y1="69091" x2="35833" y2="60303"/>
                          <a14:backgroundMark x1="35833" y1="60303" x2="38000" y2="52424"/>
                        </a14:backgroundRemoval>
                      </a14:imgEffect>
                    </a14:imgLayer>
                  </a14:imgProps>
                </a:ext>
                <a:ext uri="{28A0092B-C50C-407E-A947-70E740481C1C}">
                  <a14:useLocalDpi xmlns:a14="http://schemas.microsoft.com/office/drawing/2010/main" val="0"/>
                </a:ext>
              </a:extLst>
            </a:blip>
            <a:srcRect l="46911" t="16507" r="10457" b="14593"/>
            <a:stretch/>
          </p:blipFill>
          <p:spPr bwMode="auto">
            <a:xfrm>
              <a:off x="106234" y="3746034"/>
              <a:ext cx="2430002" cy="216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A3C44A2-F68F-4CA3-A753-891FF49A6A07}"/>
                </a:ext>
              </a:extLst>
            </p:cNvPr>
            <p:cNvSpPr/>
            <p:nvPr/>
          </p:nvSpPr>
          <p:spPr>
            <a:xfrm>
              <a:off x="0" y="3682534"/>
              <a:ext cx="12192000" cy="25200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8" name="Picture 2" descr="Image result for azure functions">
              <a:extLst>
                <a:ext uri="{FF2B5EF4-FFF2-40B4-BE49-F238E27FC236}">
                  <a16:creationId xmlns:a16="http://schemas.microsoft.com/office/drawing/2014/main" id="{4BE37937-0402-4CE8-9AE1-64D1D0EEE88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69167" y1="22121" x2="69500" y2="46061"/>
                          <a14:foregroundMark x1="62500" y1="81818" x2="63500" y2="76364"/>
                          <a14:foregroundMark x1="50000" y1="50909" x2="59167" y2="33030"/>
                          <a14:foregroundMark x1="78667" y1="67576" x2="85000" y2="56667"/>
                          <a14:foregroundMark x1="85000" y1="56667" x2="86000" y2="53333"/>
                          <a14:foregroundMark x1="62000" y1="83030" x2="62000" y2="83030"/>
                          <a14:foregroundMark x1="61667" y1="84545" x2="61667" y2="84545"/>
                          <a14:backgroundMark x1="29500" y1="30909" x2="34667" y2="43333"/>
                          <a14:backgroundMark x1="34667" y1="43333" x2="33500" y2="58788"/>
                          <a14:backgroundMark x1="33500" y1="58788" x2="31167" y2="66667"/>
                          <a14:backgroundMark x1="28667" y1="69091" x2="35833" y2="60303"/>
                          <a14:backgroundMark x1="35833" y1="60303" x2="38000" y2="52424"/>
                        </a14:backgroundRemoval>
                      </a14:imgEffect>
                    </a14:imgLayer>
                  </a14:imgProps>
                </a:ext>
                <a:ext uri="{28A0092B-C50C-407E-A947-70E740481C1C}">
                  <a14:useLocalDpi xmlns:a14="http://schemas.microsoft.com/office/drawing/2010/main" val="0"/>
                </a:ext>
              </a:extLst>
            </a:blip>
            <a:srcRect l="46911" t="16507" r="10457" b="14593"/>
            <a:stretch/>
          </p:blipFill>
          <p:spPr bwMode="auto">
            <a:xfrm>
              <a:off x="2511861" y="3746034"/>
              <a:ext cx="2430002"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azure functions">
              <a:extLst>
                <a:ext uri="{FF2B5EF4-FFF2-40B4-BE49-F238E27FC236}">
                  <a16:creationId xmlns:a16="http://schemas.microsoft.com/office/drawing/2014/main" id="{B8CE7938-F069-4F64-9DDF-217C08B18A4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69167" y1="22121" x2="69500" y2="46061"/>
                          <a14:foregroundMark x1="62500" y1="81818" x2="63500" y2="76364"/>
                          <a14:foregroundMark x1="50000" y1="50909" x2="59167" y2="33030"/>
                          <a14:foregroundMark x1="78667" y1="67576" x2="85000" y2="56667"/>
                          <a14:foregroundMark x1="85000" y1="56667" x2="86000" y2="53333"/>
                          <a14:foregroundMark x1="62000" y1="83030" x2="62000" y2="83030"/>
                          <a14:foregroundMark x1="61667" y1="84545" x2="61667" y2="84545"/>
                          <a14:backgroundMark x1="29500" y1="30909" x2="34667" y2="43333"/>
                          <a14:backgroundMark x1="34667" y1="43333" x2="33500" y2="58788"/>
                          <a14:backgroundMark x1="33500" y1="58788" x2="31167" y2="66667"/>
                          <a14:backgroundMark x1="28667" y1="69091" x2="35833" y2="60303"/>
                          <a14:backgroundMark x1="35833" y1="60303" x2="38000" y2="52424"/>
                        </a14:backgroundRemoval>
                      </a14:imgEffect>
                    </a14:imgLayer>
                  </a14:imgProps>
                </a:ext>
                <a:ext uri="{28A0092B-C50C-407E-A947-70E740481C1C}">
                  <a14:useLocalDpi xmlns:a14="http://schemas.microsoft.com/office/drawing/2010/main" val="0"/>
                </a:ext>
              </a:extLst>
            </a:blip>
            <a:srcRect l="46911" t="16507" r="10457" b="14593"/>
            <a:stretch/>
          </p:blipFill>
          <p:spPr bwMode="auto">
            <a:xfrm>
              <a:off x="4917488" y="3746034"/>
              <a:ext cx="2430002"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azure functions">
              <a:extLst>
                <a:ext uri="{FF2B5EF4-FFF2-40B4-BE49-F238E27FC236}">
                  <a16:creationId xmlns:a16="http://schemas.microsoft.com/office/drawing/2014/main" id="{9E975C57-54C4-4F12-83A8-C99C0467F46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69167" y1="22121" x2="69500" y2="46061"/>
                          <a14:foregroundMark x1="62500" y1="81818" x2="63500" y2="76364"/>
                          <a14:foregroundMark x1="50000" y1="50909" x2="59167" y2="33030"/>
                          <a14:foregroundMark x1="78667" y1="67576" x2="85000" y2="56667"/>
                          <a14:foregroundMark x1="85000" y1="56667" x2="86000" y2="53333"/>
                          <a14:foregroundMark x1="62000" y1="83030" x2="62000" y2="83030"/>
                          <a14:foregroundMark x1="61667" y1="84545" x2="61667" y2="84545"/>
                          <a14:backgroundMark x1="29500" y1="30909" x2="34667" y2="43333"/>
                          <a14:backgroundMark x1="34667" y1="43333" x2="33500" y2="58788"/>
                          <a14:backgroundMark x1="33500" y1="58788" x2="31167" y2="66667"/>
                          <a14:backgroundMark x1="28667" y1="69091" x2="35833" y2="60303"/>
                          <a14:backgroundMark x1="35833" y1="60303" x2="38000" y2="52424"/>
                        </a14:backgroundRemoval>
                      </a14:imgEffect>
                    </a14:imgLayer>
                  </a14:imgProps>
                </a:ext>
                <a:ext uri="{28A0092B-C50C-407E-A947-70E740481C1C}">
                  <a14:useLocalDpi xmlns:a14="http://schemas.microsoft.com/office/drawing/2010/main" val="0"/>
                </a:ext>
              </a:extLst>
            </a:blip>
            <a:srcRect l="46911" t="16507" r="10457" b="14593"/>
            <a:stretch/>
          </p:blipFill>
          <p:spPr bwMode="auto">
            <a:xfrm>
              <a:off x="7323115" y="3746034"/>
              <a:ext cx="2430002"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azure functions">
              <a:extLst>
                <a:ext uri="{FF2B5EF4-FFF2-40B4-BE49-F238E27FC236}">
                  <a16:creationId xmlns:a16="http://schemas.microsoft.com/office/drawing/2014/main" id="{1029094D-8AFE-4862-9A65-655A7CDC187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69167" y1="22121" x2="69500" y2="46061"/>
                          <a14:foregroundMark x1="62500" y1="81818" x2="63500" y2="76364"/>
                          <a14:foregroundMark x1="50000" y1="50909" x2="59167" y2="33030"/>
                          <a14:foregroundMark x1="78667" y1="67576" x2="85000" y2="56667"/>
                          <a14:foregroundMark x1="85000" y1="56667" x2="86000" y2="53333"/>
                          <a14:foregroundMark x1="62000" y1="83030" x2="62000" y2="83030"/>
                          <a14:foregroundMark x1="61667" y1="84545" x2="61667" y2="84545"/>
                          <a14:backgroundMark x1="29500" y1="30909" x2="34667" y2="43333"/>
                          <a14:backgroundMark x1="34667" y1="43333" x2="33500" y2="58788"/>
                          <a14:backgroundMark x1="33500" y1="58788" x2="31167" y2="66667"/>
                          <a14:backgroundMark x1="28667" y1="69091" x2="35833" y2="60303"/>
                          <a14:backgroundMark x1="35833" y1="60303" x2="38000" y2="52424"/>
                        </a14:backgroundRemoval>
                      </a14:imgEffect>
                    </a14:imgLayer>
                  </a14:imgProps>
                </a:ext>
                <a:ext uri="{28A0092B-C50C-407E-A947-70E740481C1C}">
                  <a14:useLocalDpi xmlns:a14="http://schemas.microsoft.com/office/drawing/2010/main" val="0"/>
                </a:ext>
              </a:extLst>
            </a:blip>
            <a:srcRect l="46911" t="16507" r="10457" b="14593"/>
            <a:stretch/>
          </p:blipFill>
          <p:spPr bwMode="auto">
            <a:xfrm>
              <a:off x="9728742" y="3746034"/>
              <a:ext cx="2430002" cy="216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C820976-877D-4370-8D54-4E4A87C5B8BF}"/>
              </a:ext>
            </a:extLst>
          </p:cNvPr>
          <p:cNvGrpSpPr/>
          <p:nvPr/>
        </p:nvGrpSpPr>
        <p:grpSpPr>
          <a:xfrm>
            <a:off x="0" y="2515727"/>
            <a:ext cx="12192000" cy="2520000"/>
            <a:chOff x="0" y="3682534"/>
            <a:chExt cx="12192000" cy="2520000"/>
          </a:xfrm>
        </p:grpSpPr>
        <p:sp>
          <p:nvSpPr>
            <p:cNvPr id="27" name="Rectangle 26">
              <a:extLst>
                <a:ext uri="{FF2B5EF4-FFF2-40B4-BE49-F238E27FC236}">
                  <a16:creationId xmlns:a16="http://schemas.microsoft.com/office/drawing/2014/main" id="{DDAACF2C-4DE2-4011-80C4-670CA3492F0F}"/>
                </a:ext>
              </a:extLst>
            </p:cNvPr>
            <p:cNvSpPr/>
            <p:nvPr/>
          </p:nvSpPr>
          <p:spPr>
            <a:xfrm>
              <a:off x="279400" y="5798151"/>
              <a:ext cx="1883692"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Function</a:t>
              </a:r>
            </a:p>
          </p:txBody>
        </p:sp>
        <p:pic>
          <p:nvPicPr>
            <p:cNvPr id="28" name="Picture 2" descr="Image result for azure functions">
              <a:extLst>
                <a:ext uri="{FF2B5EF4-FFF2-40B4-BE49-F238E27FC236}">
                  <a16:creationId xmlns:a16="http://schemas.microsoft.com/office/drawing/2014/main" id="{2C5AA4A3-D1A3-4136-8785-70EA38F91C0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69167" y1="22121" x2="69500" y2="46061"/>
                          <a14:foregroundMark x1="62500" y1="81818" x2="63500" y2="76364"/>
                          <a14:foregroundMark x1="50000" y1="50909" x2="59167" y2="33030"/>
                          <a14:foregroundMark x1="78667" y1="67576" x2="85000" y2="56667"/>
                          <a14:foregroundMark x1="85000" y1="56667" x2="86000" y2="53333"/>
                          <a14:foregroundMark x1="62000" y1="83030" x2="62000" y2="83030"/>
                          <a14:foregroundMark x1="61667" y1="84545" x2="61667" y2="84545"/>
                          <a14:backgroundMark x1="29500" y1="30909" x2="34667" y2="43333"/>
                          <a14:backgroundMark x1="34667" y1="43333" x2="33500" y2="58788"/>
                          <a14:backgroundMark x1="33500" y1="58788" x2="31167" y2="66667"/>
                          <a14:backgroundMark x1="28667" y1="69091" x2="35833" y2="60303"/>
                          <a14:backgroundMark x1="35833" y1="60303" x2="38000" y2="52424"/>
                        </a14:backgroundRemoval>
                      </a14:imgEffect>
                    </a14:imgLayer>
                  </a14:imgProps>
                </a:ext>
                <a:ext uri="{28A0092B-C50C-407E-A947-70E740481C1C}">
                  <a14:useLocalDpi xmlns:a14="http://schemas.microsoft.com/office/drawing/2010/main" val="0"/>
                </a:ext>
              </a:extLst>
            </a:blip>
            <a:srcRect l="46911" t="16507" r="10457" b="14593"/>
            <a:stretch/>
          </p:blipFill>
          <p:spPr bwMode="auto">
            <a:xfrm>
              <a:off x="106234" y="3746034"/>
              <a:ext cx="2430002" cy="2160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8CE8CCAD-55F2-4EED-BD24-370EC5025DA3}"/>
                </a:ext>
              </a:extLst>
            </p:cNvPr>
            <p:cNvSpPr/>
            <p:nvPr/>
          </p:nvSpPr>
          <p:spPr>
            <a:xfrm>
              <a:off x="0" y="3682534"/>
              <a:ext cx="12192000" cy="25200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30" name="Picture 2" descr="Image result for azure functions">
              <a:extLst>
                <a:ext uri="{FF2B5EF4-FFF2-40B4-BE49-F238E27FC236}">
                  <a16:creationId xmlns:a16="http://schemas.microsoft.com/office/drawing/2014/main" id="{005835B1-1387-40C1-84B9-D181FF7BA65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69167" y1="22121" x2="69500" y2="46061"/>
                          <a14:foregroundMark x1="62500" y1="81818" x2="63500" y2="76364"/>
                          <a14:foregroundMark x1="50000" y1="50909" x2="59167" y2="33030"/>
                          <a14:foregroundMark x1="78667" y1="67576" x2="85000" y2="56667"/>
                          <a14:foregroundMark x1="85000" y1="56667" x2="86000" y2="53333"/>
                          <a14:foregroundMark x1="62000" y1="83030" x2="62000" y2="83030"/>
                          <a14:foregroundMark x1="61667" y1="84545" x2="61667" y2="84545"/>
                          <a14:backgroundMark x1="29500" y1="30909" x2="34667" y2="43333"/>
                          <a14:backgroundMark x1="34667" y1="43333" x2="33500" y2="58788"/>
                          <a14:backgroundMark x1="33500" y1="58788" x2="31167" y2="66667"/>
                          <a14:backgroundMark x1="28667" y1="69091" x2="35833" y2="60303"/>
                          <a14:backgroundMark x1="35833" y1="60303" x2="38000" y2="52424"/>
                        </a14:backgroundRemoval>
                      </a14:imgEffect>
                    </a14:imgLayer>
                  </a14:imgProps>
                </a:ext>
                <a:ext uri="{28A0092B-C50C-407E-A947-70E740481C1C}">
                  <a14:useLocalDpi xmlns:a14="http://schemas.microsoft.com/office/drawing/2010/main" val="0"/>
                </a:ext>
              </a:extLst>
            </a:blip>
            <a:srcRect l="46911" t="16507" r="10457" b="14593"/>
            <a:stretch/>
          </p:blipFill>
          <p:spPr bwMode="auto">
            <a:xfrm>
              <a:off x="2511861" y="3746034"/>
              <a:ext cx="2430002"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azure functions">
              <a:extLst>
                <a:ext uri="{FF2B5EF4-FFF2-40B4-BE49-F238E27FC236}">
                  <a16:creationId xmlns:a16="http://schemas.microsoft.com/office/drawing/2014/main" id="{B886A149-58E5-4103-BDCF-90899EE673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69167" y1="22121" x2="69500" y2="46061"/>
                          <a14:foregroundMark x1="62500" y1="81818" x2="63500" y2="76364"/>
                          <a14:foregroundMark x1="50000" y1="50909" x2="59167" y2="33030"/>
                          <a14:foregroundMark x1="78667" y1="67576" x2="85000" y2="56667"/>
                          <a14:foregroundMark x1="85000" y1="56667" x2="86000" y2="53333"/>
                          <a14:foregroundMark x1="62000" y1="83030" x2="62000" y2="83030"/>
                          <a14:foregroundMark x1="61667" y1="84545" x2="61667" y2="84545"/>
                          <a14:backgroundMark x1="29500" y1="30909" x2="34667" y2="43333"/>
                          <a14:backgroundMark x1="34667" y1="43333" x2="33500" y2="58788"/>
                          <a14:backgroundMark x1="33500" y1="58788" x2="31167" y2="66667"/>
                          <a14:backgroundMark x1="28667" y1="69091" x2="35833" y2="60303"/>
                          <a14:backgroundMark x1="35833" y1="60303" x2="38000" y2="52424"/>
                        </a14:backgroundRemoval>
                      </a14:imgEffect>
                    </a14:imgLayer>
                  </a14:imgProps>
                </a:ext>
                <a:ext uri="{28A0092B-C50C-407E-A947-70E740481C1C}">
                  <a14:useLocalDpi xmlns:a14="http://schemas.microsoft.com/office/drawing/2010/main" val="0"/>
                </a:ext>
              </a:extLst>
            </a:blip>
            <a:srcRect l="46911" t="16507" r="10457" b="14593"/>
            <a:stretch/>
          </p:blipFill>
          <p:spPr bwMode="auto">
            <a:xfrm>
              <a:off x="4917488" y="3746034"/>
              <a:ext cx="2430002"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azure functions">
              <a:extLst>
                <a:ext uri="{FF2B5EF4-FFF2-40B4-BE49-F238E27FC236}">
                  <a16:creationId xmlns:a16="http://schemas.microsoft.com/office/drawing/2014/main" id="{624C8CEB-1355-4A43-B343-3893ACC3B49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69167" y1="22121" x2="69500" y2="46061"/>
                          <a14:foregroundMark x1="62500" y1="81818" x2="63500" y2="76364"/>
                          <a14:foregroundMark x1="50000" y1="50909" x2="59167" y2="33030"/>
                          <a14:foregroundMark x1="78667" y1="67576" x2="85000" y2="56667"/>
                          <a14:foregroundMark x1="85000" y1="56667" x2="86000" y2="53333"/>
                          <a14:foregroundMark x1="62000" y1="83030" x2="62000" y2="83030"/>
                          <a14:foregroundMark x1="61667" y1="84545" x2="61667" y2="84545"/>
                          <a14:backgroundMark x1="29500" y1="30909" x2="34667" y2="43333"/>
                          <a14:backgroundMark x1="34667" y1="43333" x2="33500" y2="58788"/>
                          <a14:backgroundMark x1="33500" y1="58788" x2="31167" y2="66667"/>
                          <a14:backgroundMark x1="28667" y1="69091" x2="35833" y2="60303"/>
                          <a14:backgroundMark x1="35833" y1="60303" x2="38000" y2="52424"/>
                        </a14:backgroundRemoval>
                      </a14:imgEffect>
                    </a14:imgLayer>
                  </a14:imgProps>
                </a:ext>
                <a:ext uri="{28A0092B-C50C-407E-A947-70E740481C1C}">
                  <a14:useLocalDpi xmlns:a14="http://schemas.microsoft.com/office/drawing/2010/main" val="0"/>
                </a:ext>
              </a:extLst>
            </a:blip>
            <a:srcRect l="46911" t="16507" r="10457" b="14593"/>
            <a:stretch/>
          </p:blipFill>
          <p:spPr bwMode="auto">
            <a:xfrm>
              <a:off x="7323115" y="3746034"/>
              <a:ext cx="2430002"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Image result for azure functions">
              <a:extLst>
                <a:ext uri="{FF2B5EF4-FFF2-40B4-BE49-F238E27FC236}">
                  <a16:creationId xmlns:a16="http://schemas.microsoft.com/office/drawing/2014/main" id="{716DDD13-DFDF-4F8B-927C-08CC41B4DD1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69167" y1="22121" x2="69500" y2="46061"/>
                          <a14:foregroundMark x1="62500" y1="81818" x2="63500" y2="76364"/>
                          <a14:foregroundMark x1="50000" y1="50909" x2="59167" y2="33030"/>
                          <a14:foregroundMark x1="78667" y1="67576" x2="85000" y2="56667"/>
                          <a14:foregroundMark x1="85000" y1="56667" x2="86000" y2="53333"/>
                          <a14:foregroundMark x1="62000" y1="83030" x2="62000" y2="83030"/>
                          <a14:foregroundMark x1="61667" y1="84545" x2="61667" y2="84545"/>
                          <a14:backgroundMark x1="29500" y1="30909" x2="34667" y2="43333"/>
                          <a14:backgroundMark x1="34667" y1="43333" x2="33500" y2="58788"/>
                          <a14:backgroundMark x1="33500" y1="58788" x2="31167" y2="66667"/>
                          <a14:backgroundMark x1="28667" y1="69091" x2="35833" y2="60303"/>
                          <a14:backgroundMark x1="35833" y1="60303" x2="38000" y2="52424"/>
                        </a14:backgroundRemoval>
                      </a14:imgEffect>
                    </a14:imgLayer>
                  </a14:imgProps>
                </a:ext>
                <a:ext uri="{28A0092B-C50C-407E-A947-70E740481C1C}">
                  <a14:useLocalDpi xmlns:a14="http://schemas.microsoft.com/office/drawing/2010/main" val="0"/>
                </a:ext>
              </a:extLst>
            </a:blip>
            <a:srcRect l="46911" t="16507" r="10457" b="14593"/>
            <a:stretch/>
          </p:blipFill>
          <p:spPr bwMode="auto">
            <a:xfrm>
              <a:off x="9728742" y="3746034"/>
              <a:ext cx="2430002" cy="216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077236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FE9EBD2-DA4D-4129-9541-BD7DAB538B0E}"/>
              </a:ext>
            </a:extLst>
          </p:cNvPr>
          <p:cNvGrpSpPr/>
          <p:nvPr/>
        </p:nvGrpSpPr>
        <p:grpSpPr>
          <a:xfrm>
            <a:off x="0" y="0"/>
            <a:ext cx="12192000" cy="2520000"/>
            <a:chOff x="0" y="3682534"/>
            <a:chExt cx="12192000" cy="2520000"/>
          </a:xfrm>
        </p:grpSpPr>
        <p:sp>
          <p:nvSpPr>
            <p:cNvPr id="17" name="Rectangle 16">
              <a:extLst>
                <a:ext uri="{FF2B5EF4-FFF2-40B4-BE49-F238E27FC236}">
                  <a16:creationId xmlns:a16="http://schemas.microsoft.com/office/drawing/2014/main" id="{6B704964-CD9B-4683-B598-3C087F9E6A07}"/>
                </a:ext>
              </a:extLst>
            </p:cNvPr>
            <p:cNvSpPr/>
            <p:nvPr/>
          </p:nvSpPr>
          <p:spPr>
            <a:xfrm>
              <a:off x="279400" y="5798151"/>
              <a:ext cx="1883692"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Function</a:t>
              </a:r>
            </a:p>
          </p:txBody>
        </p:sp>
        <p:pic>
          <p:nvPicPr>
            <p:cNvPr id="15" name="Picture 2" descr="Image result for azure functions">
              <a:extLst>
                <a:ext uri="{FF2B5EF4-FFF2-40B4-BE49-F238E27FC236}">
                  <a16:creationId xmlns:a16="http://schemas.microsoft.com/office/drawing/2014/main" id="{81213DAD-04B8-4944-8658-6F10C29F0A0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69167" y1="22121" x2="69500" y2="46061"/>
                          <a14:foregroundMark x1="62500" y1="81818" x2="63500" y2="76364"/>
                          <a14:foregroundMark x1="50000" y1="50909" x2="59167" y2="33030"/>
                          <a14:foregroundMark x1="78667" y1="67576" x2="85000" y2="56667"/>
                          <a14:foregroundMark x1="85000" y1="56667" x2="86000" y2="53333"/>
                          <a14:foregroundMark x1="62000" y1="83030" x2="62000" y2="83030"/>
                          <a14:foregroundMark x1="61667" y1="84545" x2="61667" y2="84545"/>
                          <a14:backgroundMark x1="29500" y1="30909" x2="34667" y2="43333"/>
                          <a14:backgroundMark x1="34667" y1="43333" x2="33500" y2="58788"/>
                          <a14:backgroundMark x1="33500" y1="58788" x2="31167" y2="66667"/>
                          <a14:backgroundMark x1="28667" y1="69091" x2="35833" y2="60303"/>
                          <a14:backgroundMark x1="35833" y1="60303" x2="38000" y2="52424"/>
                        </a14:backgroundRemoval>
                      </a14:imgEffect>
                    </a14:imgLayer>
                  </a14:imgProps>
                </a:ext>
                <a:ext uri="{28A0092B-C50C-407E-A947-70E740481C1C}">
                  <a14:useLocalDpi xmlns:a14="http://schemas.microsoft.com/office/drawing/2010/main" val="0"/>
                </a:ext>
              </a:extLst>
            </a:blip>
            <a:srcRect l="46911" t="16507" r="10457" b="14593"/>
            <a:stretch/>
          </p:blipFill>
          <p:spPr bwMode="auto">
            <a:xfrm>
              <a:off x="106234" y="3746034"/>
              <a:ext cx="2430002" cy="216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A3C44A2-F68F-4CA3-A753-891FF49A6A07}"/>
                </a:ext>
              </a:extLst>
            </p:cNvPr>
            <p:cNvSpPr/>
            <p:nvPr/>
          </p:nvSpPr>
          <p:spPr>
            <a:xfrm>
              <a:off x="0" y="3682534"/>
              <a:ext cx="12192000" cy="25200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8" name="Picture 2" descr="Image result for azure functions">
              <a:extLst>
                <a:ext uri="{FF2B5EF4-FFF2-40B4-BE49-F238E27FC236}">
                  <a16:creationId xmlns:a16="http://schemas.microsoft.com/office/drawing/2014/main" id="{4BE37937-0402-4CE8-9AE1-64D1D0EEE88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69167" y1="22121" x2="69500" y2="46061"/>
                          <a14:foregroundMark x1="62500" y1="81818" x2="63500" y2="76364"/>
                          <a14:foregroundMark x1="50000" y1="50909" x2="59167" y2="33030"/>
                          <a14:foregroundMark x1="78667" y1="67576" x2="85000" y2="56667"/>
                          <a14:foregroundMark x1="85000" y1="56667" x2="86000" y2="53333"/>
                          <a14:foregroundMark x1="62000" y1="83030" x2="62000" y2="83030"/>
                          <a14:foregroundMark x1="61667" y1="84545" x2="61667" y2="84545"/>
                          <a14:backgroundMark x1="29500" y1="30909" x2="34667" y2="43333"/>
                          <a14:backgroundMark x1="34667" y1="43333" x2="33500" y2="58788"/>
                          <a14:backgroundMark x1="33500" y1="58788" x2="31167" y2="66667"/>
                          <a14:backgroundMark x1="28667" y1="69091" x2="35833" y2="60303"/>
                          <a14:backgroundMark x1="35833" y1="60303" x2="38000" y2="52424"/>
                        </a14:backgroundRemoval>
                      </a14:imgEffect>
                    </a14:imgLayer>
                  </a14:imgProps>
                </a:ext>
                <a:ext uri="{28A0092B-C50C-407E-A947-70E740481C1C}">
                  <a14:useLocalDpi xmlns:a14="http://schemas.microsoft.com/office/drawing/2010/main" val="0"/>
                </a:ext>
              </a:extLst>
            </a:blip>
            <a:srcRect l="46911" t="16507" r="10457" b="14593"/>
            <a:stretch/>
          </p:blipFill>
          <p:spPr bwMode="auto">
            <a:xfrm>
              <a:off x="2511861" y="3746034"/>
              <a:ext cx="2430002"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azure functions">
              <a:extLst>
                <a:ext uri="{FF2B5EF4-FFF2-40B4-BE49-F238E27FC236}">
                  <a16:creationId xmlns:a16="http://schemas.microsoft.com/office/drawing/2014/main" id="{B8CE7938-F069-4F64-9DDF-217C08B18A4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69167" y1="22121" x2="69500" y2="46061"/>
                          <a14:foregroundMark x1="62500" y1="81818" x2="63500" y2="76364"/>
                          <a14:foregroundMark x1="50000" y1="50909" x2="59167" y2="33030"/>
                          <a14:foregroundMark x1="78667" y1="67576" x2="85000" y2="56667"/>
                          <a14:foregroundMark x1="85000" y1="56667" x2="86000" y2="53333"/>
                          <a14:foregroundMark x1="62000" y1="83030" x2="62000" y2="83030"/>
                          <a14:foregroundMark x1="61667" y1="84545" x2="61667" y2="84545"/>
                          <a14:backgroundMark x1="29500" y1="30909" x2="34667" y2="43333"/>
                          <a14:backgroundMark x1="34667" y1="43333" x2="33500" y2="58788"/>
                          <a14:backgroundMark x1="33500" y1="58788" x2="31167" y2="66667"/>
                          <a14:backgroundMark x1="28667" y1="69091" x2="35833" y2="60303"/>
                          <a14:backgroundMark x1="35833" y1="60303" x2="38000" y2="52424"/>
                        </a14:backgroundRemoval>
                      </a14:imgEffect>
                    </a14:imgLayer>
                  </a14:imgProps>
                </a:ext>
                <a:ext uri="{28A0092B-C50C-407E-A947-70E740481C1C}">
                  <a14:useLocalDpi xmlns:a14="http://schemas.microsoft.com/office/drawing/2010/main" val="0"/>
                </a:ext>
              </a:extLst>
            </a:blip>
            <a:srcRect l="46911" t="16507" r="10457" b="14593"/>
            <a:stretch/>
          </p:blipFill>
          <p:spPr bwMode="auto">
            <a:xfrm>
              <a:off x="4917488" y="3746034"/>
              <a:ext cx="2430002"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azure functions">
              <a:extLst>
                <a:ext uri="{FF2B5EF4-FFF2-40B4-BE49-F238E27FC236}">
                  <a16:creationId xmlns:a16="http://schemas.microsoft.com/office/drawing/2014/main" id="{9E975C57-54C4-4F12-83A8-C99C0467F46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69167" y1="22121" x2="69500" y2="46061"/>
                          <a14:foregroundMark x1="62500" y1="81818" x2="63500" y2="76364"/>
                          <a14:foregroundMark x1="50000" y1="50909" x2="59167" y2="33030"/>
                          <a14:foregroundMark x1="78667" y1="67576" x2="85000" y2="56667"/>
                          <a14:foregroundMark x1="85000" y1="56667" x2="86000" y2="53333"/>
                          <a14:foregroundMark x1="62000" y1="83030" x2="62000" y2="83030"/>
                          <a14:foregroundMark x1="61667" y1="84545" x2="61667" y2="84545"/>
                          <a14:backgroundMark x1="29500" y1="30909" x2="34667" y2="43333"/>
                          <a14:backgroundMark x1="34667" y1="43333" x2="33500" y2="58788"/>
                          <a14:backgroundMark x1="33500" y1="58788" x2="31167" y2="66667"/>
                          <a14:backgroundMark x1="28667" y1="69091" x2="35833" y2="60303"/>
                          <a14:backgroundMark x1="35833" y1="60303" x2="38000" y2="52424"/>
                        </a14:backgroundRemoval>
                      </a14:imgEffect>
                    </a14:imgLayer>
                  </a14:imgProps>
                </a:ext>
                <a:ext uri="{28A0092B-C50C-407E-A947-70E740481C1C}">
                  <a14:useLocalDpi xmlns:a14="http://schemas.microsoft.com/office/drawing/2010/main" val="0"/>
                </a:ext>
              </a:extLst>
            </a:blip>
            <a:srcRect l="46911" t="16507" r="10457" b="14593"/>
            <a:stretch/>
          </p:blipFill>
          <p:spPr bwMode="auto">
            <a:xfrm>
              <a:off x="7323115" y="3746034"/>
              <a:ext cx="2430002"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azure functions">
              <a:extLst>
                <a:ext uri="{FF2B5EF4-FFF2-40B4-BE49-F238E27FC236}">
                  <a16:creationId xmlns:a16="http://schemas.microsoft.com/office/drawing/2014/main" id="{1029094D-8AFE-4862-9A65-655A7CDC187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69167" y1="22121" x2="69500" y2="46061"/>
                          <a14:foregroundMark x1="62500" y1="81818" x2="63500" y2="76364"/>
                          <a14:foregroundMark x1="50000" y1="50909" x2="59167" y2="33030"/>
                          <a14:foregroundMark x1="78667" y1="67576" x2="85000" y2="56667"/>
                          <a14:foregroundMark x1="85000" y1="56667" x2="86000" y2="53333"/>
                          <a14:foregroundMark x1="62000" y1="83030" x2="62000" y2="83030"/>
                          <a14:foregroundMark x1="61667" y1="84545" x2="61667" y2="84545"/>
                          <a14:backgroundMark x1="29500" y1="30909" x2="34667" y2="43333"/>
                          <a14:backgroundMark x1="34667" y1="43333" x2="33500" y2="58788"/>
                          <a14:backgroundMark x1="33500" y1="58788" x2="31167" y2="66667"/>
                          <a14:backgroundMark x1="28667" y1="69091" x2="35833" y2="60303"/>
                          <a14:backgroundMark x1="35833" y1="60303" x2="38000" y2="52424"/>
                        </a14:backgroundRemoval>
                      </a14:imgEffect>
                    </a14:imgLayer>
                  </a14:imgProps>
                </a:ext>
                <a:ext uri="{28A0092B-C50C-407E-A947-70E740481C1C}">
                  <a14:useLocalDpi xmlns:a14="http://schemas.microsoft.com/office/drawing/2010/main" val="0"/>
                </a:ext>
              </a:extLst>
            </a:blip>
            <a:srcRect l="46911" t="16507" r="10457" b="14593"/>
            <a:stretch/>
          </p:blipFill>
          <p:spPr bwMode="auto">
            <a:xfrm>
              <a:off x="9728742" y="3746034"/>
              <a:ext cx="2430002" cy="216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C820976-877D-4370-8D54-4E4A87C5B8BF}"/>
              </a:ext>
            </a:extLst>
          </p:cNvPr>
          <p:cNvGrpSpPr/>
          <p:nvPr/>
        </p:nvGrpSpPr>
        <p:grpSpPr>
          <a:xfrm>
            <a:off x="0" y="2515727"/>
            <a:ext cx="12192000" cy="2520000"/>
            <a:chOff x="0" y="3682534"/>
            <a:chExt cx="12192000" cy="2520000"/>
          </a:xfrm>
        </p:grpSpPr>
        <p:sp>
          <p:nvSpPr>
            <p:cNvPr id="27" name="Rectangle 26">
              <a:extLst>
                <a:ext uri="{FF2B5EF4-FFF2-40B4-BE49-F238E27FC236}">
                  <a16:creationId xmlns:a16="http://schemas.microsoft.com/office/drawing/2014/main" id="{DDAACF2C-4DE2-4011-80C4-670CA3492F0F}"/>
                </a:ext>
              </a:extLst>
            </p:cNvPr>
            <p:cNvSpPr/>
            <p:nvPr/>
          </p:nvSpPr>
          <p:spPr>
            <a:xfrm>
              <a:off x="279400" y="5798151"/>
              <a:ext cx="1883692"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Function</a:t>
              </a:r>
            </a:p>
          </p:txBody>
        </p:sp>
        <p:pic>
          <p:nvPicPr>
            <p:cNvPr id="28" name="Picture 2" descr="Image result for azure functions">
              <a:extLst>
                <a:ext uri="{FF2B5EF4-FFF2-40B4-BE49-F238E27FC236}">
                  <a16:creationId xmlns:a16="http://schemas.microsoft.com/office/drawing/2014/main" id="{2C5AA4A3-D1A3-4136-8785-70EA38F91C0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69167" y1="22121" x2="69500" y2="46061"/>
                          <a14:foregroundMark x1="62500" y1="81818" x2="63500" y2="76364"/>
                          <a14:foregroundMark x1="50000" y1="50909" x2="59167" y2="33030"/>
                          <a14:foregroundMark x1="78667" y1="67576" x2="85000" y2="56667"/>
                          <a14:foregroundMark x1="85000" y1="56667" x2="86000" y2="53333"/>
                          <a14:foregroundMark x1="62000" y1="83030" x2="62000" y2="83030"/>
                          <a14:foregroundMark x1="61667" y1="84545" x2="61667" y2="84545"/>
                          <a14:backgroundMark x1="29500" y1="30909" x2="34667" y2="43333"/>
                          <a14:backgroundMark x1="34667" y1="43333" x2="33500" y2="58788"/>
                          <a14:backgroundMark x1="33500" y1="58788" x2="31167" y2="66667"/>
                          <a14:backgroundMark x1="28667" y1="69091" x2="35833" y2="60303"/>
                          <a14:backgroundMark x1="35833" y1="60303" x2="38000" y2="52424"/>
                        </a14:backgroundRemoval>
                      </a14:imgEffect>
                    </a14:imgLayer>
                  </a14:imgProps>
                </a:ext>
                <a:ext uri="{28A0092B-C50C-407E-A947-70E740481C1C}">
                  <a14:useLocalDpi xmlns:a14="http://schemas.microsoft.com/office/drawing/2010/main" val="0"/>
                </a:ext>
              </a:extLst>
            </a:blip>
            <a:srcRect l="46911" t="16507" r="10457" b="14593"/>
            <a:stretch/>
          </p:blipFill>
          <p:spPr bwMode="auto">
            <a:xfrm>
              <a:off x="106234" y="3746034"/>
              <a:ext cx="2430002" cy="2160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8CE8CCAD-55F2-4EED-BD24-370EC5025DA3}"/>
                </a:ext>
              </a:extLst>
            </p:cNvPr>
            <p:cNvSpPr/>
            <p:nvPr/>
          </p:nvSpPr>
          <p:spPr>
            <a:xfrm>
              <a:off x="0" y="3682534"/>
              <a:ext cx="12192000" cy="25200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30" name="Picture 2" descr="Image result for azure functions">
              <a:extLst>
                <a:ext uri="{FF2B5EF4-FFF2-40B4-BE49-F238E27FC236}">
                  <a16:creationId xmlns:a16="http://schemas.microsoft.com/office/drawing/2014/main" id="{005835B1-1387-40C1-84B9-D181FF7BA65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69167" y1="22121" x2="69500" y2="46061"/>
                          <a14:foregroundMark x1="62500" y1="81818" x2="63500" y2="76364"/>
                          <a14:foregroundMark x1="50000" y1="50909" x2="59167" y2="33030"/>
                          <a14:foregroundMark x1="78667" y1="67576" x2="85000" y2="56667"/>
                          <a14:foregroundMark x1="85000" y1="56667" x2="86000" y2="53333"/>
                          <a14:foregroundMark x1="62000" y1="83030" x2="62000" y2="83030"/>
                          <a14:foregroundMark x1="61667" y1="84545" x2="61667" y2="84545"/>
                          <a14:backgroundMark x1="29500" y1="30909" x2="34667" y2="43333"/>
                          <a14:backgroundMark x1="34667" y1="43333" x2="33500" y2="58788"/>
                          <a14:backgroundMark x1="33500" y1="58788" x2="31167" y2="66667"/>
                          <a14:backgroundMark x1="28667" y1="69091" x2="35833" y2="60303"/>
                          <a14:backgroundMark x1="35833" y1="60303" x2="38000" y2="52424"/>
                        </a14:backgroundRemoval>
                      </a14:imgEffect>
                    </a14:imgLayer>
                  </a14:imgProps>
                </a:ext>
                <a:ext uri="{28A0092B-C50C-407E-A947-70E740481C1C}">
                  <a14:useLocalDpi xmlns:a14="http://schemas.microsoft.com/office/drawing/2010/main" val="0"/>
                </a:ext>
              </a:extLst>
            </a:blip>
            <a:srcRect l="46911" t="16507" r="10457" b="14593"/>
            <a:stretch/>
          </p:blipFill>
          <p:spPr bwMode="auto">
            <a:xfrm>
              <a:off x="2511861" y="3746034"/>
              <a:ext cx="2430002"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azure functions">
              <a:extLst>
                <a:ext uri="{FF2B5EF4-FFF2-40B4-BE49-F238E27FC236}">
                  <a16:creationId xmlns:a16="http://schemas.microsoft.com/office/drawing/2014/main" id="{B886A149-58E5-4103-BDCF-90899EE673C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69167" y1="22121" x2="69500" y2="46061"/>
                          <a14:foregroundMark x1="62500" y1="81818" x2="63500" y2="76364"/>
                          <a14:foregroundMark x1="50000" y1="50909" x2="59167" y2="33030"/>
                          <a14:foregroundMark x1="78667" y1="67576" x2="85000" y2="56667"/>
                          <a14:foregroundMark x1="85000" y1="56667" x2="86000" y2="53333"/>
                          <a14:foregroundMark x1="62000" y1="83030" x2="62000" y2="83030"/>
                          <a14:foregroundMark x1="61667" y1="84545" x2="61667" y2="84545"/>
                          <a14:backgroundMark x1="29500" y1="30909" x2="34667" y2="43333"/>
                          <a14:backgroundMark x1="34667" y1="43333" x2="33500" y2="58788"/>
                          <a14:backgroundMark x1="33500" y1="58788" x2="31167" y2="66667"/>
                          <a14:backgroundMark x1="28667" y1="69091" x2="35833" y2="60303"/>
                          <a14:backgroundMark x1="35833" y1="60303" x2="38000" y2="52424"/>
                        </a14:backgroundRemoval>
                      </a14:imgEffect>
                    </a14:imgLayer>
                  </a14:imgProps>
                </a:ext>
                <a:ext uri="{28A0092B-C50C-407E-A947-70E740481C1C}">
                  <a14:useLocalDpi xmlns:a14="http://schemas.microsoft.com/office/drawing/2010/main" val="0"/>
                </a:ext>
              </a:extLst>
            </a:blip>
            <a:srcRect l="46911" t="16507" r="10457" b="14593"/>
            <a:stretch/>
          </p:blipFill>
          <p:spPr bwMode="auto">
            <a:xfrm>
              <a:off x="4917488" y="3746034"/>
              <a:ext cx="2430002"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azure functions">
              <a:extLst>
                <a:ext uri="{FF2B5EF4-FFF2-40B4-BE49-F238E27FC236}">
                  <a16:creationId xmlns:a16="http://schemas.microsoft.com/office/drawing/2014/main" id="{624C8CEB-1355-4A43-B343-3893ACC3B49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69167" y1="22121" x2="69500" y2="46061"/>
                          <a14:foregroundMark x1="62500" y1="81818" x2="63500" y2="76364"/>
                          <a14:foregroundMark x1="50000" y1="50909" x2="59167" y2="33030"/>
                          <a14:foregroundMark x1="78667" y1="67576" x2="85000" y2="56667"/>
                          <a14:foregroundMark x1="85000" y1="56667" x2="86000" y2="53333"/>
                          <a14:foregroundMark x1="62000" y1="83030" x2="62000" y2="83030"/>
                          <a14:foregroundMark x1="61667" y1="84545" x2="61667" y2="84545"/>
                          <a14:backgroundMark x1="29500" y1="30909" x2="34667" y2="43333"/>
                          <a14:backgroundMark x1="34667" y1="43333" x2="33500" y2="58788"/>
                          <a14:backgroundMark x1="33500" y1="58788" x2="31167" y2="66667"/>
                          <a14:backgroundMark x1="28667" y1="69091" x2="35833" y2="60303"/>
                          <a14:backgroundMark x1="35833" y1="60303" x2="38000" y2="52424"/>
                        </a14:backgroundRemoval>
                      </a14:imgEffect>
                    </a14:imgLayer>
                  </a14:imgProps>
                </a:ext>
                <a:ext uri="{28A0092B-C50C-407E-A947-70E740481C1C}">
                  <a14:useLocalDpi xmlns:a14="http://schemas.microsoft.com/office/drawing/2010/main" val="0"/>
                </a:ext>
              </a:extLst>
            </a:blip>
            <a:srcRect l="46911" t="16507" r="10457" b="14593"/>
            <a:stretch/>
          </p:blipFill>
          <p:spPr bwMode="auto">
            <a:xfrm>
              <a:off x="7323115" y="3746034"/>
              <a:ext cx="2430002"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Image result for azure functions">
              <a:extLst>
                <a:ext uri="{FF2B5EF4-FFF2-40B4-BE49-F238E27FC236}">
                  <a16:creationId xmlns:a16="http://schemas.microsoft.com/office/drawing/2014/main" id="{716DDD13-DFDF-4F8B-927C-08CC41B4DD1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69167" y1="22121" x2="69500" y2="46061"/>
                          <a14:foregroundMark x1="62500" y1="81818" x2="63500" y2="76364"/>
                          <a14:foregroundMark x1="50000" y1="50909" x2="59167" y2="33030"/>
                          <a14:foregroundMark x1="78667" y1="67576" x2="85000" y2="56667"/>
                          <a14:foregroundMark x1="85000" y1="56667" x2="86000" y2="53333"/>
                          <a14:foregroundMark x1="62000" y1="83030" x2="62000" y2="83030"/>
                          <a14:foregroundMark x1="61667" y1="84545" x2="61667" y2="84545"/>
                          <a14:backgroundMark x1="29500" y1="30909" x2="34667" y2="43333"/>
                          <a14:backgroundMark x1="34667" y1="43333" x2="33500" y2="58788"/>
                          <a14:backgroundMark x1="33500" y1="58788" x2="31167" y2="66667"/>
                          <a14:backgroundMark x1="28667" y1="69091" x2="35833" y2="60303"/>
                          <a14:backgroundMark x1="35833" y1="60303" x2="38000" y2="52424"/>
                        </a14:backgroundRemoval>
                      </a14:imgEffect>
                    </a14:imgLayer>
                  </a14:imgProps>
                </a:ext>
                <a:ext uri="{28A0092B-C50C-407E-A947-70E740481C1C}">
                  <a14:useLocalDpi xmlns:a14="http://schemas.microsoft.com/office/drawing/2010/main" val="0"/>
                </a:ext>
              </a:extLst>
            </a:blip>
            <a:srcRect l="46911" t="16507" r="10457" b="14593"/>
            <a:stretch/>
          </p:blipFill>
          <p:spPr bwMode="auto">
            <a:xfrm>
              <a:off x="9728742" y="3746034"/>
              <a:ext cx="2430002" cy="216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62474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219C12E-E77A-45C8-A55E-CE6E8D1F614B}"/>
              </a:ext>
            </a:extLst>
          </p:cNvPr>
          <p:cNvGrpSpPr/>
          <p:nvPr/>
        </p:nvGrpSpPr>
        <p:grpSpPr>
          <a:xfrm>
            <a:off x="235828" y="219492"/>
            <a:ext cx="4320000" cy="2415484"/>
            <a:chOff x="648783" y="3237995"/>
            <a:chExt cx="4320000" cy="2415484"/>
          </a:xfrm>
        </p:grpSpPr>
        <p:grpSp>
          <p:nvGrpSpPr>
            <p:cNvPr id="4" name="Group 3">
              <a:extLst>
                <a:ext uri="{FF2B5EF4-FFF2-40B4-BE49-F238E27FC236}">
                  <a16:creationId xmlns:a16="http://schemas.microsoft.com/office/drawing/2014/main" id="{1704FA19-5151-4555-9D6C-FB346032C4E4}"/>
                </a:ext>
              </a:extLst>
            </p:cNvPr>
            <p:cNvGrpSpPr/>
            <p:nvPr/>
          </p:nvGrpSpPr>
          <p:grpSpPr>
            <a:xfrm>
              <a:off x="648783" y="3237995"/>
              <a:ext cx="4320000" cy="2415484"/>
              <a:chOff x="3991896" y="2673869"/>
              <a:chExt cx="4320000" cy="2415484"/>
            </a:xfrm>
          </p:grpSpPr>
          <p:pic>
            <p:nvPicPr>
              <p:cNvPr id="6" name="Picture 5">
                <a:extLst>
                  <a:ext uri="{FF2B5EF4-FFF2-40B4-BE49-F238E27FC236}">
                    <a16:creationId xmlns:a16="http://schemas.microsoft.com/office/drawing/2014/main" id="{BA085107-DC58-4853-A28D-5D2411690F0D}"/>
                  </a:ext>
                </a:extLst>
              </p:cNvPr>
              <p:cNvPicPr>
                <a:picLocks noChangeAspect="1"/>
              </p:cNvPicPr>
              <p:nvPr/>
            </p:nvPicPr>
            <p:blipFill>
              <a:blip r:embed="rId2"/>
              <a:stretch>
                <a:fillRect/>
              </a:stretch>
            </p:blipFill>
            <p:spPr>
              <a:xfrm>
                <a:off x="3991897" y="2673869"/>
                <a:ext cx="2160000" cy="2415484"/>
              </a:xfrm>
              <a:prstGeom prst="rect">
                <a:avLst/>
              </a:prstGeom>
            </p:spPr>
          </p:pic>
          <p:sp>
            <p:nvSpPr>
              <p:cNvPr id="7" name="Rectangle 6">
                <a:extLst>
                  <a:ext uri="{FF2B5EF4-FFF2-40B4-BE49-F238E27FC236}">
                    <a16:creationId xmlns:a16="http://schemas.microsoft.com/office/drawing/2014/main" id="{9018FDD0-8823-4853-87CE-4506C1D41BEF}"/>
                  </a:ext>
                </a:extLst>
              </p:cNvPr>
              <p:cNvSpPr/>
              <p:nvPr/>
            </p:nvSpPr>
            <p:spPr>
              <a:xfrm>
                <a:off x="3991896" y="2674373"/>
                <a:ext cx="4320000" cy="241498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Rectangle 4">
              <a:extLst>
                <a:ext uri="{FF2B5EF4-FFF2-40B4-BE49-F238E27FC236}">
                  <a16:creationId xmlns:a16="http://schemas.microsoft.com/office/drawing/2014/main" id="{C4C4A4CC-3AD9-4B68-9795-389F5F64EAC5}"/>
                </a:ext>
              </a:extLst>
            </p:cNvPr>
            <p:cNvSpPr/>
            <p:nvPr/>
          </p:nvSpPr>
          <p:spPr>
            <a:xfrm>
              <a:off x="3205978" y="5252166"/>
              <a:ext cx="1320170"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Key Vault</a:t>
              </a:r>
            </a:p>
          </p:txBody>
        </p:sp>
      </p:grpSp>
      <p:grpSp>
        <p:nvGrpSpPr>
          <p:cNvPr id="8" name="Group 7">
            <a:extLst>
              <a:ext uri="{FF2B5EF4-FFF2-40B4-BE49-F238E27FC236}">
                <a16:creationId xmlns:a16="http://schemas.microsoft.com/office/drawing/2014/main" id="{DD9AC8EE-B84B-439A-8CF7-5B14387FE1DD}"/>
              </a:ext>
            </a:extLst>
          </p:cNvPr>
          <p:cNvGrpSpPr/>
          <p:nvPr/>
        </p:nvGrpSpPr>
        <p:grpSpPr>
          <a:xfrm>
            <a:off x="4555828" y="219492"/>
            <a:ext cx="4320000" cy="2415484"/>
            <a:chOff x="648783" y="3237995"/>
            <a:chExt cx="4320000" cy="2415484"/>
          </a:xfrm>
        </p:grpSpPr>
        <p:grpSp>
          <p:nvGrpSpPr>
            <p:cNvPr id="9" name="Group 8">
              <a:extLst>
                <a:ext uri="{FF2B5EF4-FFF2-40B4-BE49-F238E27FC236}">
                  <a16:creationId xmlns:a16="http://schemas.microsoft.com/office/drawing/2014/main" id="{62DCFD6A-6A89-4AA1-96A3-ECB41482A939}"/>
                </a:ext>
              </a:extLst>
            </p:cNvPr>
            <p:cNvGrpSpPr/>
            <p:nvPr/>
          </p:nvGrpSpPr>
          <p:grpSpPr>
            <a:xfrm>
              <a:off x="648783" y="3237995"/>
              <a:ext cx="4320000" cy="2415484"/>
              <a:chOff x="3991896" y="2673869"/>
              <a:chExt cx="4320000" cy="2415484"/>
            </a:xfrm>
          </p:grpSpPr>
          <p:pic>
            <p:nvPicPr>
              <p:cNvPr id="11" name="Picture 10">
                <a:extLst>
                  <a:ext uri="{FF2B5EF4-FFF2-40B4-BE49-F238E27FC236}">
                    <a16:creationId xmlns:a16="http://schemas.microsoft.com/office/drawing/2014/main" id="{138131A0-AD41-4E71-94D7-AD094F598C90}"/>
                  </a:ext>
                </a:extLst>
              </p:cNvPr>
              <p:cNvPicPr>
                <a:picLocks noChangeAspect="1"/>
              </p:cNvPicPr>
              <p:nvPr/>
            </p:nvPicPr>
            <p:blipFill>
              <a:blip r:embed="rId2"/>
              <a:stretch>
                <a:fillRect/>
              </a:stretch>
            </p:blipFill>
            <p:spPr>
              <a:xfrm>
                <a:off x="3991897" y="2673869"/>
                <a:ext cx="2160000" cy="2415484"/>
              </a:xfrm>
              <a:prstGeom prst="rect">
                <a:avLst/>
              </a:prstGeom>
            </p:spPr>
          </p:pic>
          <p:sp>
            <p:nvSpPr>
              <p:cNvPr id="12" name="Rectangle 11">
                <a:extLst>
                  <a:ext uri="{FF2B5EF4-FFF2-40B4-BE49-F238E27FC236}">
                    <a16:creationId xmlns:a16="http://schemas.microsoft.com/office/drawing/2014/main" id="{C88445F4-76DB-4B39-95A3-3A03E720F43F}"/>
                  </a:ext>
                </a:extLst>
              </p:cNvPr>
              <p:cNvSpPr/>
              <p:nvPr/>
            </p:nvSpPr>
            <p:spPr>
              <a:xfrm>
                <a:off x="3991896" y="2674373"/>
                <a:ext cx="4320000" cy="241498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Rectangle 9">
              <a:extLst>
                <a:ext uri="{FF2B5EF4-FFF2-40B4-BE49-F238E27FC236}">
                  <a16:creationId xmlns:a16="http://schemas.microsoft.com/office/drawing/2014/main" id="{D1F9A02C-79FE-4F3A-B006-389B32A92846}"/>
                </a:ext>
              </a:extLst>
            </p:cNvPr>
            <p:cNvSpPr/>
            <p:nvPr/>
          </p:nvSpPr>
          <p:spPr>
            <a:xfrm>
              <a:off x="3205978" y="5252166"/>
              <a:ext cx="1320170"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Key Vault</a:t>
              </a:r>
            </a:p>
          </p:txBody>
        </p:sp>
      </p:grpSp>
      <p:grpSp>
        <p:nvGrpSpPr>
          <p:cNvPr id="13" name="Group 12">
            <a:extLst>
              <a:ext uri="{FF2B5EF4-FFF2-40B4-BE49-F238E27FC236}">
                <a16:creationId xmlns:a16="http://schemas.microsoft.com/office/drawing/2014/main" id="{88E119E1-B2A6-4E54-8078-0EC4F5843B6E}"/>
              </a:ext>
            </a:extLst>
          </p:cNvPr>
          <p:cNvGrpSpPr/>
          <p:nvPr/>
        </p:nvGrpSpPr>
        <p:grpSpPr>
          <a:xfrm>
            <a:off x="235828" y="2633773"/>
            <a:ext cx="4320000" cy="2415484"/>
            <a:chOff x="648783" y="3237995"/>
            <a:chExt cx="4320000" cy="2415484"/>
          </a:xfrm>
        </p:grpSpPr>
        <p:grpSp>
          <p:nvGrpSpPr>
            <p:cNvPr id="14" name="Group 13">
              <a:extLst>
                <a:ext uri="{FF2B5EF4-FFF2-40B4-BE49-F238E27FC236}">
                  <a16:creationId xmlns:a16="http://schemas.microsoft.com/office/drawing/2014/main" id="{1A5BEADA-8E10-4653-992D-12932400D3CB}"/>
                </a:ext>
              </a:extLst>
            </p:cNvPr>
            <p:cNvGrpSpPr/>
            <p:nvPr/>
          </p:nvGrpSpPr>
          <p:grpSpPr>
            <a:xfrm>
              <a:off x="648783" y="3237995"/>
              <a:ext cx="4320000" cy="2415484"/>
              <a:chOff x="3991896" y="2673869"/>
              <a:chExt cx="4320000" cy="2415484"/>
            </a:xfrm>
          </p:grpSpPr>
          <p:pic>
            <p:nvPicPr>
              <p:cNvPr id="16" name="Picture 15">
                <a:extLst>
                  <a:ext uri="{FF2B5EF4-FFF2-40B4-BE49-F238E27FC236}">
                    <a16:creationId xmlns:a16="http://schemas.microsoft.com/office/drawing/2014/main" id="{556B5F03-B3E4-4636-9EFC-C80476A3D8B0}"/>
                  </a:ext>
                </a:extLst>
              </p:cNvPr>
              <p:cNvPicPr>
                <a:picLocks noChangeAspect="1"/>
              </p:cNvPicPr>
              <p:nvPr/>
            </p:nvPicPr>
            <p:blipFill>
              <a:blip r:embed="rId2"/>
              <a:stretch>
                <a:fillRect/>
              </a:stretch>
            </p:blipFill>
            <p:spPr>
              <a:xfrm>
                <a:off x="3991897" y="2673869"/>
                <a:ext cx="2160000" cy="2415484"/>
              </a:xfrm>
              <a:prstGeom prst="rect">
                <a:avLst/>
              </a:prstGeom>
            </p:spPr>
          </p:pic>
          <p:sp>
            <p:nvSpPr>
              <p:cNvPr id="17" name="Rectangle 16">
                <a:extLst>
                  <a:ext uri="{FF2B5EF4-FFF2-40B4-BE49-F238E27FC236}">
                    <a16:creationId xmlns:a16="http://schemas.microsoft.com/office/drawing/2014/main" id="{71B51EFC-A510-4E64-960E-30D74DD11B66}"/>
                  </a:ext>
                </a:extLst>
              </p:cNvPr>
              <p:cNvSpPr/>
              <p:nvPr/>
            </p:nvSpPr>
            <p:spPr>
              <a:xfrm>
                <a:off x="3991896" y="2674373"/>
                <a:ext cx="4320000" cy="241498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Rectangle 14">
              <a:extLst>
                <a:ext uri="{FF2B5EF4-FFF2-40B4-BE49-F238E27FC236}">
                  <a16:creationId xmlns:a16="http://schemas.microsoft.com/office/drawing/2014/main" id="{5C3D9A5C-56FB-4A7A-A33C-BAF48FF79285}"/>
                </a:ext>
              </a:extLst>
            </p:cNvPr>
            <p:cNvSpPr/>
            <p:nvPr/>
          </p:nvSpPr>
          <p:spPr>
            <a:xfrm>
              <a:off x="3205978" y="5252166"/>
              <a:ext cx="1320170"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Key Vault</a:t>
              </a:r>
            </a:p>
          </p:txBody>
        </p:sp>
      </p:grpSp>
      <p:grpSp>
        <p:nvGrpSpPr>
          <p:cNvPr id="18" name="Group 17">
            <a:extLst>
              <a:ext uri="{FF2B5EF4-FFF2-40B4-BE49-F238E27FC236}">
                <a16:creationId xmlns:a16="http://schemas.microsoft.com/office/drawing/2014/main" id="{D545258A-EE8E-4B6C-9A0B-D5682CE419B6}"/>
              </a:ext>
            </a:extLst>
          </p:cNvPr>
          <p:cNvGrpSpPr/>
          <p:nvPr/>
        </p:nvGrpSpPr>
        <p:grpSpPr>
          <a:xfrm>
            <a:off x="4555828" y="2633773"/>
            <a:ext cx="4320000" cy="2415484"/>
            <a:chOff x="648783" y="3237995"/>
            <a:chExt cx="4320000" cy="2415484"/>
          </a:xfrm>
        </p:grpSpPr>
        <p:grpSp>
          <p:nvGrpSpPr>
            <p:cNvPr id="19" name="Group 18">
              <a:extLst>
                <a:ext uri="{FF2B5EF4-FFF2-40B4-BE49-F238E27FC236}">
                  <a16:creationId xmlns:a16="http://schemas.microsoft.com/office/drawing/2014/main" id="{0A522953-B4D2-45F3-BCC1-996B790D24B5}"/>
                </a:ext>
              </a:extLst>
            </p:cNvPr>
            <p:cNvGrpSpPr/>
            <p:nvPr/>
          </p:nvGrpSpPr>
          <p:grpSpPr>
            <a:xfrm>
              <a:off x="648783" y="3237995"/>
              <a:ext cx="4320000" cy="2415484"/>
              <a:chOff x="3991896" y="2673869"/>
              <a:chExt cx="4320000" cy="2415484"/>
            </a:xfrm>
          </p:grpSpPr>
          <p:pic>
            <p:nvPicPr>
              <p:cNvPr id="21" name="Picture 20">
                <a:extLst>
                  <a:ext uri="{FF2B5EF4-FFF2-40B4-BE49-F238E27FC236}">
                    <a16:creationId xmlns:a16="http://schemas.microsoft.com/office/drawing/2014/main" id="{F116723A-EF1B-4DC6-AB1C-211A2CDB578A}"/>
                  </a:ext>
                </a:extLst>
              </p:cNvPr>
              <p:cNvPicPr>
                <a:picLocks noChangeAspect="1"/>
              </p:cNvPicPr>
              <p:nvPr/>
            </p:nvPicPr>
            <p:blipFill>
              <a:blip r:embed="rId2"/>
              <a:stretch>
                <a:fillRect/>
              </a:stretch>
            </p:blipFill>
            <p:spPr>
              <a:xfrm>
                <a:off x="3991897" y="2673869"/>
                <a:ext cx="2160000" cy="2415484"/>
              </a:xfrm>
              <a:prstGeom prst="rect">
                <a:avLst/>
              </a:prstGeom>
            </p:spPr>
          </p:pic>
          <p:sp>
            <p:nvSpPr>
              <p:cNvPr id="22" name="Rectangle 21">
                <a:extLst>
                  <a:ext uri="{FF2B5EF4-FFF2-40B4-BE49-F238E27FC236}">
                    <a16:creationId xmlns:a16="http://schemas.microsoft.com/office/drawing/2014/main" id="{5FCDBCD3-4302-44C0-A110-3DE1B5513FD3}"/>
                  </a:ext>
                </a:extLst>
              </p:cNvPr>
              <p:cNvSpPr/>
              <p:nvPr/>
            </p:nvSpPr>
            <p:spPr>
              <a:xfrm>
                <a:off x="3991896" y="2674373"/>
                <a:ext cx="4320000" cy="241498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0" name="Rectangle 19">
              <a:extLst>
                <a:ext uri="{FF2B5EF4-FFF2-40B4-BE49-F238E27FC236}">
                  <a16:creationId xmlns:a16="http://schemas.microsoft.com/office/drawing/2014/main" id="{31D5F901-AA6D-4265-ADD9-F9CB8006B748}"/>
                </a:ext>
              </a:extLst>
            </p:cNvPr>
            <p:cNvSpPr/>
            <p:nvPr/>
          </p:nvSpPr>
          <p:spPr>
            <a:xfrm>
              <a:off x="3205978" y="5252166"/>
              <a:ext cx="1320170"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Key Vault</a:t>
              </a:r>
            </a:p>
          </p:txBody>
        </p:sp>
      </p:grpSp>
    </p:spTree>
    <p:extLst>
      <p:ext uri="{BB962C8B-B14F-4D97-AF65-F5344CB8AC3E}">
        <p14:creationId xmlns:p14="http://schemas.microsoft.com/office/powerpoint/2010/main" val="15671470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E0AF705-25A4-4FD5-872A-22A314558298}"/>
              </a:ext>
            </a:extLst>
          </p:cNvPr>
          <p:cNvGrpSpPr/>
          <p:nvPr/>
        </p:nvGrpSpPr>
        <p:grpSpPr>
          <a:xfrm>
            <a:off x="127000" y="127000"/>
            <a:ext cx="11709400" cy="6604000"/>
            <a:chOff x="127000" y="127000"/>
            <a:chExt cx="11709400" cy="6604000"/>
          </a:xfrm>
        </p:grpSpPr>
        <p:sp>
          <p:nvSpPr>
            <p:cNvPr id="3" name="Rectangle: Rounded Corners 2">
              <a:extLst>
                <a:ext uri="{FF2B5EF4-FFF2-40B4-BE49-F238E27FC236}">
                  <a16:creationId xmlns:a16="http://schemas.microsoft.com/office/drawing/2014/main" id="{96FFC816-C6B9-4449-8972-325D8145F0D6}"/>
                </a:ext>
              </a:extLst>
            </p:cNvPr>
            <p:cNvSpPr/>
            <p:nvPr/>
          </p:nvSpPr>
          <p:spPr>
            <a:xfrm>
              <a:off x="127000" y="127000"/>
              <a:ext cx="5854700" cy="6604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9403322B-E5B8-4340-8EEC-1A7D8B7F4237}"/>
                </a:ext>
              </a:extLst>
            </p:cNvPr>
            <p:cNvSpPr/>
            <p:nvPr/>
          </p:nvSpPr>
          <p:spPr>
            <a:xfrm>
              <a:off x="5981700" y="127000"/>
              <a:ext cx="5854700" cy="6604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AFB63CDA-0593-4D87-A90C-F1B738B5A77F}"/>
                </a:ext>
              </a:extLst>
            </p:cNvPr>
            <p:cNvSpPr/>
            <p:nvPr/>
          </p:nvSpPr>
          <p:spPr>
            <a:xfrm>
              <a:off x="355600" y="482600"/>
              <a:ext cx="5308600" cy="59880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8029AA4E-BE12-4BDA-8299-370A48E9C13B}"/>
                </a:ext>
              </a:extLst>
            </p:cNvPr>
            <p:cNvSpPr/>
            <p:nvPr/>
          </p:nvSpPr>
          <p:spPr>
            <a:xfrm>
              <a:off x="10820400" y="1450954"/>
              <a:ext cx="654050" cy="40513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15" name="Group 14">
              <a:extLst>
                <a:ext uri="{FF2B5EF4-FFF2-40B4-BE49-F238E27FC236}">
                  <a16:creationId xmlns:a16="http://schemas.microsoft.com/office/drawing/2014/main" id="{2BC08ABF-EC1D-4A2A-ABBF-29E2B4D26B96}"/>
                </a:ext>
              </a:extLst>
            </p:cNvPr>
            <p:cNvGrpSpPr/>
            <p:nvPr/>
          </p:nvGrpSpPr>
          <p:grpSpPr>
            <a:xfrm>
              <a:off x="8128000" y="717550"/>
              <a:ext cx="654050" cy="5422900"/>
              <a:chOff x="7137400" y="711200"/>
              <a:chExt cx="654050" cy="5422900"/>
            </a:xfrm>
          </p:grpSpPr>
          <p:sp>
            <p:nvSpPr>
              <p:cNvPr id="8" name="Rectangle: Rounded Corners 7">
                <a:extLst>
                  <a:ext uri="{FF2B5EF4-FFF2-40B4-BE49-F238E27FC236}">
                    <a16:creationId xmlns:a16="http://schemas.microsoft.com/office/drawing/2014/main" id="{1F0F2C5A-6EEE-4C13-9E42-56BB9E63E234}"/>
                  </a:ext>
                </a:extLst>
              </p:cNvPr>
              <p:cNvSpPr/>
              <p:nvPr/>
            </p:nvSpPr>
            <p:spPr>
              <a:xfrm>
                <a:off x="7137400" y="7112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D4FB11B3-7999-4E26-BDDC-5455A3E920A4}"/>
                  </a:ext>
                </a:extLst>
              </p:cNvPr>
              <p:cNvSpPr/>
              <p:nvPr/>
            </p:nvSpPr>
            <p:spPr>
              <a:xfrm>
                <a:off x="7137400" y="14859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0A9CC654-6A82-4912-AD3F-C2D622529461}"/>
                  </a:ext>
                </a:extLst>
              </p:cNvPr>
              <p:cNvSpPr/>
              <p:nvPr/>
            </p:nvSpPr>
            <p:spPr>
              <a:xfrm>
                <a:off x="7137400" y="22606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5238B439-4580-47C2-BAD6-0E76AE54EF6B}"/>
                  </a:ext>
                </a:extLst>
              </p:cNvPr>
              <p:cNvSpPr/>
              <p:nvPr/>
            </p:nvSpPr>
            <p:spPr>
              <a:xfrm>
                <a:off x="7137400" y="30353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EA1E1092-B67C-48DA-8F08-AD4B15908B5A}"/>
                  </a:ext>
                </a:extLst>
              </p:cNvPr>
              <p:cNvSpPr/>
              <p:nvPr/>
            </p:nvSpPr>
            <p:spPr>
              <a:xfrm>
                <a:off x="7137400" y="38100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177D8F75-8E63-448A-BE81-04E9A3FDF671}"/>
                  </a:ext>
                </a:extLst>
              </p:cNvPr>
              <p:cNvSpPr/>
              <p:nvPr/>
            </p:nvSpPr>
            <p:spPr>
              <a:xfrm>
                <a:off x="7137400" y="45847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B96BD9F6-9F59-4F73-8037-C3594CDA42C7}"/>
                  </a:ext>
                </a:extLst>
              </p:cNvPr>
              <p:cNvSpPr/>
              <p:nvPr/>
            </p:nvSpPr>
            <p:spPr>
              <a:xfrm>
                <a:off x="7137400" y="53594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6" name="Group 15">
              <a:extLst>
                <a:ext uri="{FF2B5EF4-FFF2-40B4-BE49-F238E27FC236}">
                  <a16:creationId xmlns:a16="http://schemas.microsoft.com/office/drawing/2014/main" id="{BA314DF6-2AB9-41DF-BF58-F9DB2F68B201}"/>
                </a:ext>
              </a:extLst>
            </p:cNvPr>
            <p:cNvGrpSpPr/>
            <p:nvPr/>
          </p:nvGrpSpPr>
          <p:grpSpPr>
            <a:xfrm>
              <a:off x="8823324" y="1028700"/>
              <a:ext cx="654050" cy="4648200"/>
              <a:chOff x="7137400" y="1485900"/>
              <a:chExt cx="654050" cy="4648200"/>
            </a:xfrm>
          </p:grpSpPr>
          <p:sp>
            <p:nvSpPr>
              <p:cNvPr id="18" name="Rectangle: Rounded Corners 17">
                <a:extLst>
                  <a:ext uri="{FF2B5EF4-FFF2-40B4-BE49-F238E27FC236}">
                    <a16:creationId xmlns:a16="http://schemas.microsoft.com/office/drawing/2014/main" id="{BAF861EE-1815-41DF-B281-C1EAE3C81066}"/>
                  </a:ext>
                </a:extLst>
              </p:cNvPr>
              <p:cNvSpPr/>
              <p:nvPr/>
            </p:nvSpPr>
            <p:spPr>
              <a:xfrm>
                <a:off x="7137400" y="14859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E4802849-EE7F-4C8C-A999-BFF9621869BA}"/>
                  </a:ext>
                </a:extLst>
              </p:cNvPr>
              <p:cNvSpPr/>
              <p:nvPr/>
            </p:nvSpPr>
            <p:spPr>
              <a:xfrm>
                <a:off x="7137400" y="22606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98AA4B42-4AFD-448C-84F8-A00848F916C4}"/>
                  </a:ext>
                </a:extLst>
              </p:cNvPr>
              <p:cNvSpPr/>
              <p:nvPr/>
            </p:nvSpPr>
            <p:spPr>
              <a:xfrm>
                <a:off x="7137400" y="30353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A3EDAE23-312F-4759-A321-5A1AAEDFE360}"/>
                  </a:ext>
                </a:extLst>
              </p:cNvPr>
              <p:cNvSpPr/>
              <p:nvPr/>
            </p:nvSpPr>
            <p:spPr>
              <a:xfrm>
                <a:off x="7137400" y="38100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E4DF4147-CFCF-40E1-8EF0-F5AB3D93EB66}"/>
                  </a:ext>
                </a:extLst>
              </p:cNvPr>
              <p:cNvSpPr/>
              <p:nvPr/>
            </p:nvSpPr>
            <p:spPr>
              <a:xfrm>
                <a:off x="7137400" y="45847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0A847C3-B003-44FB-B4B4-96BE3359654D}"/>
                  </a:ext>
                </a:extLst>
              </p:cNvPr>
              <p:cNvSpPr/>
              <p:nvPr/>
            </p:nvSpPr>
            <p:spPr>
              <a:xfrm>
                <a:off x="7137400" y="53594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24" name="Group 23">
              <a:extLst>
                <a:ext uri="{FF2B5EF4-FFF2-40B4-BE49-F238E27FC236}">
                  <a16:creationId xmlns:a16="http://schemas.microsoft.com/office/drawing/2014/main" id="{54770EC1-4B87-4933-BC46-57A51080F798}"/>
                </a:ext>
              </a:extLst>
            </p:cNvPr>
            <p:cNvGrpSpPr/>
            <p:nvPr/>
          </p:nvGrpSpPr>
          <p:grpSpPr>
            <a:xfrm>
              <a:off x="9512299" y="742950"/>
              <a:ext cx="654050" cy="5422900"/>
              <a:chOff x="7137400" y="711200"/>
              <a:chExt cx="654050" cy="5422900"/>
            </a:xfrm>
          </p:grpSpPr>
          <p:sp>
            <p:nvSpPr>
              <p:cNvPr id="25" name="Rectangle: Rounded Corners 24">
                <a:extLst>
                  <a:ext uri="{FF2B5EF4-FFF2-40B4-BE49-F238E27FC236}">
                    <a16:creationId xmlns:a16="http://schemas.microsoft.com/office/drawing/2014/main" id="{35C387B1-5EDA-4545-9F09-E417087F9A14}"/>
                  </a:ext>
                </a:extLst>
              </p:cNvPr>
              <p:cNvSpPr/>
              <p:nvPr/>
            </p:nvSpPr>
            <p:spPr>
              <a:xfrm>
                <a:off x="7137400" y="7112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D2A8EDAB-AA07-4279-AB8A-4CDAF30DB4A6}"/>
                  </a:ext>
                </a:extLst>
              </p:cNvPr>
              <p:cNvSpPr/>
              <p:nvPr/>
            </p:nvSpPr>
            <p:spPr>
              <a:xfrm>
                <a:off x="7137400" y="14859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1A4C6EB9-F2C0-41CB-8E8C-987F066EC4DC}"/>
                  </a:ext>
                </a:extLst>
              </p:cNvPr>
              <p:cNvSpPr/>
              <p:nvPr/>
            </p:nvSpPr>
            <p:spPr>
              <a:xfrm>
                <a:off x="7137400" y="22606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Rectangle: Rounded Corners 27">
                <a:extLst>
                  <a:ext uri="{FF2B5EF4-FFF2-40B4-BE49-F238E27FC236}">
                    <a16:creationId xmlns:a16="http://schemas.microsoft.com/office/drawing/2014/main" id="{7737C052-6A03-4F50-A823-846161305CF5}"/>
                  </a:ext>
                </a:extLst>
              </p:cNvPr>
              <p:cNvSpPr/>
              <p:nvPr/>
            </p:nvSpPr>
            <p:spPr>
              <a:xfrm>
                <a:off x="7137400" y="30353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93AD7C7F-7370-40FF-8BCE-88453FA3CD87}"/>
                  </a:ext>
                </a:extLst>
              </p:cNvPr>
              <p:cNvSpPr/>
              <p:nvPr/>
            </p:nvSpPr>
            <p:spPr>
              <a:xfrm>
                <a:off x="7137400" y="38100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Rectangle: Rounded Corners 29">
                <a:extLst>
                  <a:ext uri="{FF2B5EF4-FFF2-40B4-BE49-F238E27FC236}">
                    <a16:creationId xmlns:a16="http://schemas.microsoft.com/office/drawing/2014/main" id="{7E2A7970-63DF-479D-AA25-1F6102189819}"/>
                  </a:ext>
                </a:extLst>
              </p:cNvPr>
              <p:cNvSpPr/>
              <p:nvPr/>
            </p:nvSpPr>
            <p:spPr>
              <a:xfrm>
                <a:off x="7137400" y="45847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Rectangle: Rounded Corners 30">
                <a:extLst>
                  <a:ext uri="{FF2B5EF4-FFF2-40B4-BE49-F238E27FC236}">
                    <a16:creationId xmlns:a16="http://schemas.microsoft.com/office/drawing/2014/main" id="{BBAD1FA0-1C69-496E-BCCF-8C1CCB78CCFE}"/>
                  </a:ext>
                </a:extLst>
              </p:cNvPr>
              <p:cNvSpPr/>
              <p:nvPr/>
            </p:nvSpPr>
            <p:spPr>
              <a:xfrm>
                <a:off x="7137400" y="53594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spTree>
    <p:extLst>
      <p:ext uri="{BB962C8B-B14F-4D97-AF65-F5344CB8AC3E}">
        <p14:creationId xmlns:p14="http://schemas.microsoft.com/office/powerpoint/2010/main" val="4151920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icktrigger">
            <a:extLst>
              <a:ext uri="{FF2B5EF4-FFF2-40B4-BE49-F238E27FC236}">
                <a16:creationId xmlns:a16="http://schemas.microsoft.com/office/drawing/2014/main" id="{813D5D3A-6401-4755-A689-C981BF024705}"/>
              </a:ext>
            </a:extLst>
          </p:cNvPr>
          <p:cNvSpPr/>
          <p:nvPr/>
        </p:nvSpPr>
        <p:spPr>
          <a:xfrm>
            <a:off x="4615543" y="-972456"/>
            <a:ext cx="8853714" cy="854891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 name="Rectangle 2">
            <a:extLst>
              <a:ext uri="{FF2B5EF4-FFF2-40B4-BE49-F238E27FC236}">
                <a16:creationId xmlns:a16="http://schemas.microsoft.com/office/drawing/2014/main" id="{6CBC4F29-B070-4F01-8925-2EB185696838}"/>
              </a:ext>
            </a:extLst>
          </p:cNvPr>
          <p:cNvSpPr/>
          <p:nvPr/>
        </p:nvSpPr>
        <p:spPr>
          <a:xfrm>
            <a:off x="214680" y="428178"/>
            <a:ext cx="5063566" cy="6001643"/>
          </a:xfrm>
          <a:prstGeom prst="rect">
            <a:avLst/>
          </a:prstGeom>
        </p:spPr>
        <p:txBody>
          <a:bodyPr wrap="none">
            <a:spAutoFit/>
          </a:bodyPr>
          <a:lstStyle/>
          <a:p>
            <a:r>
              <a:rPr lang="en-GB" sz="3200" dirty="0">
                <a:solidFill>
                  <a:schemeClr val="bg1">
                    <a:lumMod val="50000"/>
                  </a:schemeClr>
                </a:solidFill>
              </a:rPr>
              <a:t>☑ Approvals</a:t>
            </a:r>
          </a:p>
          <a:p>
            <a:r>
              <a:rPr lang="en-GB" sz="3200" dirty="0">
                <a:solidFill>
                  <a:schemeClr val="bg1">
                    <a:lumMod val="50000"/>
                  </a:schemeClr>
                </a:solidFill>
              </a:rPr>
              <a:t>☑ Business Case</a:t>
            </a:r>
          </a:p>
          <a:p>
            <a:r>
              <a:rPr lang="en-GB" sz="3200" dirty="0">
                <a:solidFill>
                  <a:schemeClr val="bg1">
                    <a:lumMod val="50000"/>
                  </a:schemeClr>
                </a:solidFill>
              </a:rPr>
              <a:t>☑ Management Sign off</a:t>
            </a:r>
          </a:p>
          <a:p>
            <a:r>
              <a:rPr lang="en-GB" sz="3200" dirty="0">
                <a:solidFill>
                  <a:schemeClr val="bg1">
                    <a:lumMod val="50000"/>
                  </a:schemeClr>
                </a:solidFill>
              </a:rPr>
              <a:t>☑ Budget</a:t>
            </a:r>
          </a:p>
          <a:p>
            <a:r>
              <a:rPr lang="en-GB" sz="3200" dirty="0">
                <a:solidFill>
                  <a:schemeClr val="bg1">
                    <a:lumMod val="50000"/>
                  </a:schemeClr>
                </a:solidFill>
              </a:rPr>
              <a:t>☑ Sufficient Coffee</a:t>
            </a:r>
          </a:p>
          <a:p>
            <a:r>
              <a:rPr lang="en-GB" sz="3200" dirty="0">
                <a:solidFill>
                  <a:schemeClr val="bg1">
                    <a:lumMod val="50000"/>
                  </a:schemeClr>
                </a:solidFill>
              </a:rPr>
              <a:t>☑ Cost Codes</a:t>
            </a:r>
          </a:p>
          <a:p>
            <a:r>
              <a:rPr lang="en-GB" sz="3200" dirty="0">
                <a:solidFill>
                  <a:schemeClr val="bg1">
                    <a:lumMod val="50000"/>
                  </a:schemeClr>
                </a:solidFill>
              </a:rPr>
              <a:t>☑ Investment Requests</a:t>
            </a:r>
          </a:p>
          <a:p>
            <a:r>
              <a:rPr lang="en-GB" sz="3200" dirty="0">
                <a:solidFill>
                  <a:schemeClr val="bg1">
                    <a:lumMod val="50000"/>
                  </a:schemeClr>
                </a:solidFill>
              </a:rPr>
              <a:t>☑ Training Requirements</a:t>
            </a:r>
          </a:p>
          <a:p>
            <a:r>
              <a:rPr lang="en-GB" sz="3200" dirty="0">
                <a:solidFill>
                  <a:schemeClr val="bg1">
                    <a:lumMod val="50000"/>
                  </a:schemeClr>
                </a:solidFill>
              </a:rPr>
              <a:t>☑ Developer Cake</a:t>
            </a:r>
          </a:p>
          <a:p>
            <a:r>
              <a:rPr lang="en-GB" sz="3200" dirty="0">
                <a:solidFill>
                  <a:schemeClr val="bg1">
                    <a:lumMod val="50000"/>
                  </a:schemeClr>
                </a:solidFill>
              </a:rPr>
              <a:t>☑ Development Space</a:t>
            </a:r>
          </a:p>
          <a:p>
            <a:r>
              <a:rPr lang="en-GB" sz="3200" dirty="0">
                <a:solidFill>
                  <a:schemeClr val="bg1">
                    <a:lumMod val="50000"/>
                  </a:schemeClr>
                </a:solidFill>
              </a:rPr>
              <a:t>☑ Architecture Review Board</a:t>
            </a:r>
          </a:p>
          <a:p>
            <a:endParaRPr lang="en-GB" sz="3200" dirty="0">
              <a:solidFill>
                <a:schemeClr val="bg1">
                  <a:lumMod val="50000"/>
                </a:schemeClr>
              </a:solidFill>
            </a:endParaRPr>
          </a:p>
        </p:txBody>
      </p:sp>
      <p:pic>
        <p:nvPicPr>
          <p:cNvPr id="4" name="Graphic 3" descr="User">
            <a:extLst>
              <a:ext uri="{FF2B5EF4-FFF2-40B4-BE49-F238E27FC236}">
                <a16:creationId xmlns:a16="http://schemas.microsoft.com/office/drawing/2014/main" id="{28A49E04-4B19-4BC1-BAC0-EC71C49B10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9337" y="1010955"/>
            <a:ext cx="4582092" cy="4582092"/>
          </a:xfrm>
          <a:prstGeom prst="rect">
            <a:avLst/>
          </a:prstGeom>
        </p:spPr>
      </p:pic>
      <p:grpSp>
        <p:nvGrpSpPr>
          <p:cNvPr id="33" name="Group 32">
            <a:extLst>
              <a:ext uri="{FF2B5EF4-FFF2-40B4-BE49-F238E27FC236}">
                <a16:creationId xmlns:a16="http://schemas.microsoft.com/office/drawing/2014/main" id="{9F50C30A-1E89-4BDE-885B-CD64CE45AB9F}"/>
              </a:ext>
            </a:extLst>
          </p:cNvPr>
          <p:cNvGrpSpPr/>
          <p:nvPr/>
        </p:nvGrpSpPr>
        <p:grpSpPr>
          <a:xfrm rot="5400000">
            <a:off x="9941823" y="2214781"/>
            <a:ext cx="2819399" cy="2174440"/>
            <a:chOff x="127000" y="127000"/>
            <a:chExt cx="11709400" cy="6604000"/>
          </a:xfrm>
        </p:grpSpPr>
        <p:sp>
          <p:nvSpPr>
            <p:cNvPr id="6" name="Rectangle: Rounded Corners 5">
              <a:extLst>
                <a:ext uri="{FF2B5EF4-FFF2-40B4-BE49-F238E27FC236}">
                  <a16:creationId xmlns:a16="http://schemas.microsoft.com/office/drawing/2014/main" id="{61CAABE1-9ADA-4345-A5D1-EBB7DC1C7508}"/>
                </a:ext>
              </a:extLst>
            </p:cNvPr>
            <p:cNvSpPr/>
            <p:nvPr/>
          </p:nvSpPr>
          <p:spPr>
            <a:xfrm>
              <a:off x="127000" y="127000"/>
              <a:ext cx="5854700" cy="6604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79B5326A-0166-4201-BD85-A12C6FEB3CF2}"/>
                </a:ext>
              </a:extLst>
            </p:cNvPr>
            <p:cNvSpPr/>
            <p:nvPr/>
          </p:nvSpPr>
          <p:spPr>
            <a:xfrm>
              <a:off x="5981700" y="127000"/>
              <a:ext cx="5854700" cy="6604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561AC567-9666-41F2-9EA8-3F59CEBC1FFC}"/>
                </a:ext>
              </a:extLst>
            </p:cNvPr>
            <p:cNvSpPr/>
            <p:nvPr/>
          </p:nvSpPr>
          <p:spPr>
            <a:xfrm>
              <a:off x="355600" y="482600"/>
              <a:ext cx="5308600" cy="59880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054BE94E-0656-4EB5-9792-A9D088A08C21}"/>
                </a:ext>
              </a:extLst>
            </p:cNvPr>
            <p:cNvSpPr/>
            <p:nvPr/>
          </p:nvSpPr>
          <p:spPr>
            <a:xfrm>
              <a:off x="10820400" y="1450954"/>
              <a:ext cx="654050" cy="40513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10" name="Group 9">
              <a:extLst>
                <a:ext uri="{FF2B5EF4-FFF2-40B4-BE49-F238E27FC236}">
                  <a16:creationId xmlns:a16="http://schemas.microsoft.com/office/drawing/2014/main" id="{2AC396F4-A279-4689-965A-10E2416843D3}"/>
                </a:ext>
              </a:extLst>
            </p:cNvPr>
            <p:cNvGrpSpPr/>
            <p:nvPr/>
          </p:nvGrpSpPr>
          <p:grpSpPr>
            <a:xfrm>
              <a:off x="8128000" y="717550"/>
              <a:ext cx="654050" cy="5422900"/>
              <a:chOff x="7137400" y="711200"/>
              <a:chExt cx="654050" cy="5422900"/>
            </a:xfrm>
          </p:grpSpPr>
          <p:sp>
            <p:nvSpPr>
              <p:cNvPr id="11" name="Rectangle: Rounded Corners 10">
                <a:extLst>
                  <a:ext uri="{FF2B5EF4-FFF2-40B4-BE49-F238E27FC236}">
                    <a16:creationId xmlns:a16="http://schemas.microsoft.com/office/drawing/2014/main" id="{A6AFD9DB-18E7-44AC-924A-D2DBDE6F78D8}"/>
                  </a:ext>
                </a:extLst>
              </p:cNvPr>
              <p:cNvSpPr/>
              <p:nvPr/>
            </p:nvSpPr>
            <p:spPr>
              <a:xfrm>
                <a:off x="7137400" y="7112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CDAF00F0-7160-41AE-BCD7-3084A71EC391}"/>
                  </a:ext>
                </a:extLst>
              </p:cNvPr>
              <p:cNvSpPr/>
              <p:nvPr/>
            </p:nvSpPr>
            <p:spPr>
              <a:xfrm>
                <a:off x="7137400" y="14859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DA978DDB-1DB5-43FE-82AA-E2165B2F0451}"/>
                  </a:ext>
                </a:extLst>
              </p:cNvPr>
              <p:cNvSpPr/>
              <p:nvPr/>
            </p:nvSpPr>
            <p:spPr>
              <a:xfrm>
                <a:off x="7137400" y="22606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1AAC9040-128A-4FE4-8177-89C8083AFE14}"/>
                  </a:ext>
                </a:extLst>
              </p:cNvPr>
              <p:cNvSpPr/>
              <p:nvPr/>
            </p:nvSpPr>
            <p:spPr>
              <a:xfrm>
                <a:off x="7137400" y="30353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4B74F166-D7BC-401D-8DBA-72A940E0A088}"/>
                  </a:ext>
                </a:extLst>
              </p:cNvPr>
              <p:cNvSpPr/>
              <p:nvPr/>
            </p:nvSpPr>
            <p:spPr>
              <a:xfrm>
                <a:off x="7137400" y="38100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0FAF702B-0239-4D2F-B85F-97BB41896411}"/>
                  </a:ext>
                </a:extLst>
              </p:cNvPr>
              <p:cNvSpPr/>
              <p:nvPr/>
            </p:nvSpPr>
            <p:spPr>
              <a:xfrm>
                <a:off x="7137400" y="45847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1E17C413-4938-4F92-8BCE-09CC31DF0ACF}"/>
                  </a:ext>
                </a:extLst>
              </p:cNvPr>
              <p:cNvSpPr/>
              <p:nvPr/>
            </p:nvSpPr>
            <p:spPr>
              <a:xfrm>
                <a:off x="7137400" y="53594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8" name="Group 17">
              <a:extLst>
                <a:ext uri="{FF2B5EF4-FFF2-40B4-BE49-F238E27FC236}">
                  <a16:creationId xmlns:a16="http://schemas.microsoft.com/office/drawing/2014/main" id="{4D235A33-55C0-4688-8918-50722555B15A}"/>
                </a:ext>
              </a:extLst>
            </p:cNvPr>
            <p:cNvGrpSpPr/>
            <p:nvPr/>
          </p:nvGrpSpPr>
          <p:grpSpPr>
            <a:xfrm>
              <a:off x="8823324" y="1028700"/>
              <a:ext cx="654050" cy="4648200"/>
              <a:chOff x="7137400" y="1485900"/>
              <a:chExt cx="654050" cy="4648200"/>
            </a:xfrm>
          </p:grpSpPr>
          <p:sp>
            <p:nvSpPr>
              <p:cNvPr id="19" name="Rectangle: Rounded Corners 18">
                <a:extLst>
                  <a:ext uri="{FF2B5EF4-FFF2-40B4-BE49-F238E27FC236}">
                    <a16:creationId xmlns:a16="http://schemas.microsoft.com/office/drawing/2014/main" id="{05FA2E6D-29B5-449C-8A96-19689B7B035B}"/>
                  </a:ext>
                </a:extLst>
              </p:cNvPr>
              <p:cNvSpPr/>
              <p:nvPr/>
            </p:nvSpPr>
            <p:spPr>
              <a:xfrm>
                <a:off x="7137400" y="14859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2122CCB1-DD08-4B63-88C7-159D869FA2BA}"/>
                  </a:ext>
                </a:extLst>
              </p:cNvPr>
              <p:cNvSpPr/>
              <p:nvPr/>
            </p:nvSpPr>
            <p:spPr>
              <a:xfrm>
                <a:off x="7137400" y="22606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A03F5419-E7CA-49E8-8B37-4B1EE22F0A57}"/>
                  </a:ext>
                </a:extLst>
              </p:cNvPr>
              <p:cNvSpPr/>
              <p:nvPr/>
            </p:nvSpPr>
            <p:spPr>
              <a:xfrm>
                <a:off x="7137400" y="30353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03547C45-B74D-4C37-871F-A14030FB1C1D}"/>
                  </a:ext>
                </a:extLst>
              </p:cNvPr>
              <p:cNvSpPr/>
              <p:nvPr/>
            </p:nvSpPr>
            <p:spPr>
              <a:xfrm>
                <a:off x="7137400" y="38100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0B20E252-A6D1-47A3-B956-BD4DF64505F5}"/>
                  </a:ext>
                </a:extLst>
              </p:cNvPr>
              <p:cNvSpPr/>
              <p:nvPr/>
            </p:nvSpPr>
            <p:spPr>
              <a:xfrm>
                <a:off x="7137400" y="45847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Rectangle: Rounded Corners 23">
                <a:extLst>
                  <a:ext uri="{FF2B5EF4-FFF2-40B4-BE49-F238E27FC236}">
                    <a16:creationId xmlns:a16="http://schemas.microsoft.com/office/drawing/2014/main" id="{D0CC0851-194C-47F8-86FA-D6BC2B046B41}"/>
                  </a:ext>
                </a:extLst>
              </p:cNvPr>
              <p:cNvSpPr/>
              <p:nvPr/>
            </p:nvSpPr>
            <p:spPr>
              <a:xfrm>
                <a:off x="7137400" y="53594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25" name="Group 24">
              <a:extLst>
                <a:ext uri="{FF2B5EF4-FFF2-40B4-BE49-F238E27FC236}">
                  <a16:creationId xmlns:a16="http://schemas.microsoft.com/office/drawing/2014/main" id="{99838CE0-50D5-43CC-9EC6-9A3760213104}"/>
                </a:ext>
              </a:extLst>
            </p:cNvPr>
            <p:cNvGrpSpPr/>
            <p:nvPr/>
          </p:nvGrpSpPr>
          <p:grpSpPr>
            <a:xfrm>
              <a:off x="9512299" y="742950"/>
              <a:ext cx="654050" cy="5422900"/>
              <a:chOff x="7137400" y="711200"/>
              <a:chExt cx="654050" cy="5422900"/>
            </a:xfrm>
          </p:grpSpPr>
          <p:sp>
            <p:nvSpPr>
              <p:cNvPr id="26" name="Rectangle: Rounded Corners 25">
                <a:extLst>
                  <a:ext uri="{FF2B5EF4-FFF2-40B4-BE49-F238E27FC236}">
                    <a16:creationId xmlns:a16="http://schemas.microsoft.com/office/drawing/2014/main" id="{A3E6D23D-3BB3-4873-BDEE-A6C314762A77}"/>
                  </a:ext>
                </a:extLst>
              </p:cNvPr>
              <p:cNvSpPr/>
              <p:nvPr/>
            </p:nvSpPr>
            <p:spPr>
              <a:xfrm>
                <a:off x="7137400" y="7112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216B73DF-3753-4BA1-9B69-1392A4FAB8BE}"/>
                  </a:ext>
                </a:extLst>
              </p:cNvPr>
              <p:cNvSpPr/>
              <p:nvPr/>
            </p:nvSpPr>
            <p:spPr>
              <a:xfrm>
                <a:off x="7137400" y="14859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Rectangle: Rounded Corners 27">
                <a:extLst>
                  <a:ext uri="{FF2B5EF4-FFF2-40B4-BE49-F238E27FC236}">
                    <a16:creationId xmlns:a16="http://schemas.microsoft.com/office/drawing/2014/main" id="{A36B086E-F31A-488F-A026-70F4BD825497}"/>
                  </a:ext>
                </a:extLst>
              </p:cNvPr>
              <p:cNvSpPr/>
              <p:nvPr/>
            </p:nvSpPr>
            <p:spPr>
              <a:xfrm>
                <a:off x="7137400" y="22606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9E185900-17CE-4323-8DCF-A8598282B058}"/>
                  </a:ext>
                </a:extLst>
              </p:cNvPr>
              <p:cNvSpPr/>
              <p:nvPr/>
            </p:nvSpPr>
            <p:spPr>
              <a:xfrm>
                <a:off x="7137400" y="30353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Rectangle: Rounded Corners 29">
                <a:extLst>
                  <a:ext uri="{FF2B5EF4-FFF2-40B4-BE49-F238E27FC236}">
                    <a16:creationId xmlns:a16="http://schemas.microsoft.com/office/drawing/2014/main" id="{9D338C15-A841-4047-96B7-AA8805227381}"/>
                  </a:ext>
                </a:extLst>
              </p:cNvPr>
              <p:cNvSpPr/>
              <p:nvPr/>
            </p:nvSpPr>
            <p:spPr>
              <a:xfrm>
                <a:off x="7137400" y="38100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Rectangle: Rounded Corners 30">
                <a:extLst>
                  <a:ext uri="{FF2B5EF4-FFF2-40B4-BE49-F238E27FC236}">
                    <a16:creationId xmlns:a16="http://schemas.microsoft.com/office/drawing/2014/main" id="{CB482F73-8DF1-44CA-8815-5BCEF7177182}"/>
                  </a:ext>
                </a:extLst>
              </p:cNvPr>
              <p:cNvSpPr/>
              <p:nvPr/>
            </p:nvSpPr>
            <p:spPr>
              <a:xfrm>
                <a:off x="7137400" y="45847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Rectangle: Rounded Corners 31">
                <a:extLst>
                  <a:ext uri="{FF2B5EF4-FFF2-40B4-BE49-F238E27FC236}">
                    <a16:creationId xmlns:a16="http://schemas.microsoft.com/office/drawing/2014/main" id="{0891AA47-3AAA-45B5-BB0C-9B549CBF94B4}"/>
                  </a:ext>
                </a:extLst>
              </p:cNvPr>
              <p:cNvSpPr/>
              <p:nvPr/>
            </p:nvSpPr>
            <p:spPr>
              <a:xfrm>
                <a:off x="7137400" y="53594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sp>
        <p:nvSpPr>
          <p:cNvPr id="35" name="Rectangle: Rounded Corners 34">
            <a:extLst>
              <a:ext uri="{FF2B5EF4-FFF2-40B4-BE49-F238E27FC236}">
                <a16:creationId xmlns:a16="http://schemas.microsoft.com/office/drawing/2014/main" id="{1A7C4E33-96C4-4E9A-BD85-035619E08F28}"/>
              </a:ext>
            </a:extLst>
          </p:cNvPr>
          <p:cNvSpPr/>
          <p:nvPr/>
        </p:nvSpPr>
        <p:spPr>
          <a:xfrm>
            <a:off x="579863" y="6010507"/>
            <a:ext cx="10541671" cy="8474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GB" dirty="0"/>
              <a:t>Name your developer - Place your laptop</a:t>
            </a:r>
          </a:p>
        </p:txBody>
      </p:sp>
      <p:sp>
        <p:nvSpPr>
          <p:cNvPr id="34" name="Rectangle 33">
            <a:extLst>
              <a:ext uri="{FF2B5EF4-FFF2-40B4-BE49-F238E27FC236}">
                <a16:creationId xmlns:a16="http://schemas.microsoft.com/office/drawing/2014/main" id="{547103FB-01A8-4ED8-9275-7E25654EC112}"/>
              </a:ext>
            </a:extLst>
          </p:cNvPr>
          <p:cNvSpPr/>
          <p:nvPr/>
        </p:nvSpPr>
        <p:spPr>
          <a:xfrm>
            <a:off x="7043314" y="5061216"/>
            <a:ext cx="920445"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latin typeface="Lucida Handwriting" panose="03010101010101010101" pitchFamily="66" charset="0"/>
              </a:rPr>
              <a:t>Alex</a:t>
            </a:r>
          </a:p>
        </p:txBody>
      </p:sp>
    </p:spTree>
    <p:extLst>
      <p:ext uri="{BB962C8B-B14F-4D97-AF65-F5344CB8AC3E}">
        <p14:creationId xmlns:p14="http://schemas.microsoft.com/office/powerpoint/2010/main" val="63222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6" restart="whenNotActive" fill="hold" evtFilter="cancelBubble" nodeType="interactiveSeq">
                <p:stCondLst>
                  <p:cond evt="onClick" delay="0">
                    <p:tgtEl>
                      <p:spTgt spid="5"/>
                    </p:tgtEl>
                  </p:cond>
                </p:stCondLst>
                <p:endSync evt="end" delay="0">
                  <p:rtn val="all"/>
                </p:endSync>
                <p:childTnLst>
                  <p:par>
                    <p:cTn id="57" fill="hold">
                      <p:stCondLst>
                        <p:cond delay="0"/>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childTnLst>
                          </p:cTn>
                        </p:par>
                      </p:childTnLst>
                    </p:cTn>
                  </p:par>
                </p:childTnLst>
              </p:cTn>
              <p:nextCondLst>
                <p:cond evt="onClick" delay="0">
                  <p:tgtEl>
                    <p:spTgt spid="5"/>
                  </p:tgtEl>
                </p:cond>
              </p:nextCondLst>
            </p:seq>
          </p:childTnLst>
        </p:cTn>
      </p:par>
    </p:tnLst>
    <p:bldLst>
      <p:bldP spid="3" grpId="0" uiExpand="1" build="p"/>
      <p:bldP spid="35" grpId="0" animBg="1"/>
      <p:bldP spid="3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E0AF705-25A4-4FD5-872A-22A314558298}"/>
              </a:ext>
            </a:extLst>
          </p:cNvPr>
          <p:cNvGrpSpPr/>
          <p:nvPr/>
        </p:nvGrpSpPr>
        <p:grpSpPr>
          <a:xfrm>
            <a:off x="127000" y="127000"/>
            <a:ext cx="11709400" cy="6604000"/>
            <a:chOff x="127000" y="127000"/>
            <a:chExt cx="11709400" cy="6604000"/>
          </a:xfrm>
        </p:grpSpPr>
        <p:sp>
          <p:nvSpPr>
            <p:cNvPr id="3" name="Rectangle: Rounded Corners 2">
              <a:extLst>
                <a:ext uri="{FF2B5EF4-FFF2-40B4-BE49-F238E27FC236}">
                  <a16:creationId xmlns:a16="http://schemas.microsoft.com/office/drawing/2014/main" id="{96FFC816-C6B9-4449-8972-325D8145F0D6}"/>
                </a:ext>
              </a:extLst>
            </p:cNvPr>
            <p:cNvSpPr/>
            <p:nvPr/>
          </p:nvSpPr>
          <p:spPr>
            <a:xfrm>
              <a:off x="127000" y="127000"/>
              <a:ext cx="5854700" cy="6604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9403322B-E5B8-4340-8EEC-1A7D8B7F4237}"/>
                </a:ext>
              </a:extLst>
            </p:cNvPr>
            <p:cNvSpPr/>
            <p:nvPr/>
          </p:nvSpPr>
          <p:spPr>
            <a:xfrm>
              <a:off x="5981700" y="127000"/>
              <a:ext cx="5854700" cy="6604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AFB63CDA-0593-4D87-A90C-F1B738B5A77F}"/>
                </a:ext>
              </a:extLst>
            </p:cNvPr>
            <p:cNvSpPr/>
            <p:nvPr/>
          </p:nvSpPr>
          <p:spPr>
            <a:xfrm>
              <a:off x="355600" y="482600"/>
              <a:ext cx="5308600" cy="59880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8029AA4E-BE12-4BDA-8299-370A48E9C13B}"/>
                </a:ext>
              </a:extLst>
            </p:cNvPr>
            <p:cNvSpPr/>
            <p:nvPr/>
          </p:nvSpPr>
          <p:spPr>
            <a:xfrm>
              <a:off x="10820400" y="1450954"/>
              <a:ext cx="654050" cy="40513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15" name="Group 14">
              <a:extLst>
                <a:ext uri="{FF2B5EF4-FFF2-40B4-BE49-F238E27FC236}">
                  <a16:creationId xmlns:a16="http://schemas.microsoft.com/office/drawing/2014/main" id="{2BC08ABF-EC1D-4A2A-ABBF-29E2B4D26B96}"/>
                </a:ext>
              </a:extLst>
            </p:cNvPr>
            <p:cNvGrpSpPr/>
            <p:nvPr/>
          </p:nvGrpSpPr>
          <p:grpSpPr>
            <a:xfrm>
              <a:off x="8128000" y="717550"/>
              <a:ext cx="654050" cy="5422900"/>
              <a:chOff x="7137400" y="711200"/>
              <a:chExt cx="654050" cy="5422900"/>
            </a:xfrm>
          </p:grpSpPr>
          <p:sp>
            <p:nvSpPr>
              <p:cNvPr id="8" name="Rectangle: Rounded Corners 7">
                <a:extLst>
                  <a:ext uri="{FF2B5EF4-FFF2-40B4-BE49-F238E27FC236}">
                    <a16:creationId xmlns:a16="http://schemas.microsoft.com/office/drawing/2014/main" id="{1F0F2C5A-6EEE-4C13-9E42-56BB9E63E234}"/>
                  </a:ext>
                </a:extLst>
              </p:cNvPr>
              <p:cNvSpPr/>
              <p:nvPr/>
            </p:nvSpPr>
            <p:spPr>
              <a:xfrm>
                <a:off x="7137400" y="7112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D4FB11B3-7999-4E26-BDDC-5455A3E920A4}"/>
                  </a:ext>
                </a:extLst>
              </p:cNvPr>
              <p:cNvSpPr/>
              <p:nvPr/>
            </p:nvSpPr>
            <p:spPr>
              <a:xfrm>
                <a:off x="7137400" y="14859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0A9CC654-6A82-4912-AD3F-C2D622529461}"/>
                  </a:ext>
                </a:extLst>
              </p:cNvPr>
              <p:cNvSpPr/>
              <p:nvPr/>
            </p:nvSpPr>
            <p:spPr>
              <a:xfrm>
                <a:off x="7137400" y="22606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5238B439-4580-47C2-BAD6-0E76AE54EF6B}"/>
                  </a:ext>
                </a:extLst>
              </p:cNvPr>
              <p:cNvSpPr/>
              <p:nvPr/>
            </p:nvSpPr>
            <p:spPr>
              <a:xfrm>
                <a:off x="7137400" y="30353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EA1E1092-B67C-48DA-8F08-AD4B15908B5A}"/>
                  </a:ext>
                </a:extLst>
              </p:cNvPr>
              <p:cNvSpPr/>
              <p:nvPr/>
            </p:nvSpPr>
            <p:spPr>
              <a:xfrm>
                <a:off x="7137400" y="38100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177D8F75-8E63-448A-BE81-04E9A3FDF671}"/>
                  </a:ext>
                </a:extLst>
              </p:cNvPr>
              <p:cNvSpPr/>
              <p:nvPr/>
            </p:nvSpPr>
            <p:spPr>
              <a:xfrm>
                <a:off x="7137400" y="45847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B96BD9F6-9F59-4F73-8037-C3594CDA42C7}"/>
                  </a:ext>
                </a:extLst>
              </p:cNvPr>
              <p:cNvSpPr/>
              <p:nvPr/>
            </p:nvSpPr>
            <p:spPr>
              <a:xfrm>
                <a:off x="7137400" y="53594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6" name="Group 15">
              <a:extLst>
                <a:ext uri="{FF2B5EF4-FFF2-40B4-BE49-F238E27FC236}">
                  <a16:creationId xmlns:a16="http://schemas.microsoft.com/office/drawing/2014/main" id="{BA314DF6-2AB9-41DF-BF58-F9DB2F68B201}"/>
                </a:ext>
              </a:extLst>
            </p:cNvPr>
            <p:cNvGrpSpPr/>
            <p:nvPr/>
          </p:nvGrpSpPr>
          <p:grpSpPr>
            <a:xfrm>
              <a:off x="8823324" y="1028700"/>
              <a:ext cx="654050" cy="4648200"/>
              <a:chOff x="7137400" y="1485900"/>
              <a:chExt cx="654050" cy="4648200"/>
            </a:xfrm>
          </p:grpSpPr>
          <p:sp>
            <p:nvSpPr>
              <p:cNvPr id="18" name="Rectangle: Rounded Corners 17">
                <a:extLst>
                  <a:ext uri="{FF2B5EF4-FFF2-40B4-BE49-F238E27FC236}">
                    <a16:creationId xmlns:a16="http://schemas.microsoft.com/office/drawing/2014/main" id="{BAF861EE-1815-41DF-B281-C1EAE3C81066}"/>
                  </a:ext>
                </a:extLst>
              </p:cNvPr>
              <p:cNvSpPr/>
              <p:nvPr/>
            </p:nvSpPr>
            <p:spPr>
              <a:xfrm>
                <a:off x="7137400" y="14859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E4802849-EE7F-4C8C-A999-BFF9621869BA}"/>
                  </a:ext>
                </a:extLst>
              </p:cNvPr>
              <p:cNvSpPr/>
              <p:nvPr/>
            </p:nvSpPr>
            <p:spPr>
              <a:xfrm>
                <a:off x="7137400" y="22606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98AA4B42-4AFD-448C-84F8-A00848F916C4}"/>
                  </a:ext>
                </a:extLst>
              </p:cNvPr>
              <p:cNvSpPr/>
              <p:nvPr/>
            </p:nvSpPr>
            <p:spPr>
              <a:xfrm>
                <a:off x="7137400" y="30353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A3EDAE23-312F-4759-A321-5A1AAEDFE360}"/>
                  </a:ext>
                </a:extLst>
              </p:cNvPr>
              <p:cNvSpPr/>
              <p:nvPr/>
            </p:nvSpPr>
            <p:spPr>
              <a:xfrm>
                <a:off x="7137400" y="38100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E4DF4147-CFCF-40E1-8EF0-F5AB3D93EB66}"/>
                  </a:ext>
                </a:extLst>
              </p:cNvPr>
              <p:cNvSpPr/>
              <p:nvPr/>
            </p:nvSpPr>
            <p:spPr>
              <a:xfrm>
                <a:off x="7137400" y="45847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0A847C3-B003-44FB-B4B4-96BE3359654D}"/>
                  </a:ext>
                </a:extLst>
              </p:cNvPr>
              <p:cNvSpPr/>
              <p:nvPr/>
            </p:nvSpPr>
            <p:spPr>
              <a:xfrm>
                <a:off x="7137400" y="53594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24" name="Group 23">
              <a:extLst>
                <a:ext uri="{FF2B5EF4-FFF2-40B4-BE49-F238E27FC236}">
                  <a16:creationId xmlns:a16="http://schemas.microsoft.com/office/drawing/2014/main" id="{54770EC1-4B87-4933-BC46-57A51080F798}"/>
                </a:ext>
              </a:extLst>
            </p:cNvPr>
            <p:cNvGrpSpPr/>
            <p:nvPr/>
          </p:nvGrpSpPr>
          <p:grpSpPr>
            <a:xfrm>
              <a:off x="9512299" y="742950"/>
              <a:ext cx="654050" cy="5422900"/>
              <a:chOff x="7137400" y="711200"/>
              <a:chExt cx="654050" cy="5422900"/>
            </a:xfrm>
          </p:grpSpPr>
          <p:sp>
            <p:nvSpPr>
              <p:cNvPr id="25" name="Rectangle: Rounded Corners 24">
                <a:extLst>
                  <a:ext uri="{FF2B5EF4-FFF2-40B4-BE49-F238E27FC236}">
                    <a16:creationId xmlns:a16="http://schemas.microsoft.com/office/drawing/2014/main" id="{35C387B1-5EDA-4545-9F09-E417087F9A14}"/>
                  </a:ext>
                </a:extLst>
              </p:cNvPr>
              <p:cNvSpPr/>
              <p:nvPr/>
            </p:nvSpPr>
            <p:spPr>
              <a:xfrm>
                <a:off x="7137400" y="7112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D2A8EDAB-AA07-4279-AB8A-4CDAF30DB4A6}"/>
                  </a:ext>
                </a:extLst>
              </p:cNvPr>
              <p:cNvSpPr/>
              <p:nvPr/>
            </p:nvSpPr>
            <p:spPr>
              <a:xfrm>
                <a:off x="7137400" y="14859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1A4C6EB9-F2C0-41CB-8E8C-987F066EC4DC}"/>
                  </a:ext>
                </a:extLst>
              </p:cNvPr>
              <p:cNvSpPr/>
              <p:nvPr/>
            </p:nvSpPr>
            <p:spPr>
              <a:xfrm>
                <a:off x="7137400" y="22606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Rectangle: Rounded Corners 27">
                <a:extLst>
                  <a:ext uri="{FF2B5EF4-FFF2-40B4-BE49-F238E27FC236}">
                    <a16:creationId xmlns:a16="http://schemas.microsoft.com/office/drawing/2014/main" id="{7737C052-6A03-4F50-A823-846161305CF5}"/>
                  </a:ext>
                </a:extLst>
              </p:cNvPr>
              <p:cNvSpPr/>
              <p:nvPr/>
            </p:nvSpPr>
            <p:spPr>
              <a:xfrm>
                <a:off x="7137400" y="30353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93AD7C7F-7370-40FF-8BCE-88453FA3CD87}"/>
                  </a:ext>
                </a:extLst>
              </p:cNvPr>
              <p:cNvSpPr/>
              <p:nvPr/>
            </p:nvSpPr>
            <p:spPr>
              <a:xfrm>
                <a:off x="7137400" y="38100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Rectangle: Rounded Corners 29">
                <a:extLst>
                  <a:ext uri="{FF2B5EF4-FFF2-40B4-BE49-F238E27FC236}">
                    <a16:creationId xmlns:a16="http://schemas.microsoft.com/office/drawing/2014/main" id="{7E2A7970-63DF-479D-AA25-1F6102189819}"/>
                  </a:ext>
                </a:extLst>
              </p:cNvPr>
              <p:cNvSpPr/>
              <p:nvPr/>
            </p:nvSpPr>
            <p:spPr>
              <a:xfrm>
                <a:off x="7137400" y="45847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Rectangle: Rounded Corners 30">
                <a:extLst>
                  <a:ext uri="{FF2B5EF4-FFF2-40B4-BE49-F238E27FC236}">
                    <a16:creationId xmlns:a16="http://schemas.microsoft.com/office/drawing/2014/main" id="{BBAD1FA0-1C69-496E-BCCF-8C1CCB78CCFE}"/>
                  </a:ext>
                </a:extLst>
              </p:cNvPr>
              <p:cNvSpPr/>
              <p:nvPr/>
            </p:nvSpPr>
            <p:spPr>
              <a:xfrm>
                <a:off x="7137400" y="5359400"/>
                <a:ext cx="654050" cy="774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spTree>
    <p:extLst>
      <p:ext uri="{BB962C8B-B14F-4D97-AF65-F5344CB8AC3E}">
        <p14:creationId xmlns:p14="http://schemas.microsoft.com/office/powerpoint/2010/main" val="11584399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296031-9A4C-4596-84C6-0B046F5E9172}"/>
              </a:ext>
            </a:extLst>
          </p:cNvPr>
          <p:cNvSpPr/>
          <p:nvPr/>
        </p:nvSpPr>
        <p:spPr>
          <a:xfrm>
            <a:off x="0" y="-26838"/>
            <a:ext cx="2990260" cy="2990260"/>
          </a:xfrm>
          <a:prstGeom prst="roundRect">
            <a:avLst/>
          </a:prstGeom>
          <a:solidFill>
            <a:schemeClr val="accent5">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1" name="Group 20">
            <a:extLst>
              <a:ext uri="{FF2B5EF4-FFF2-40B4-BE49-F238E27FC236}">
                <a16:creationId xmlns:a16="http://schemas.microsoft.com/office/drawing/2014/main" id="{574BE99C-1AC7-491C-B1C4-A14B42485E37}"/>
              </a:ext>
            </a:extLst>
          </p:cNvPr>
          <p:cNvGrpSpPr/>
          <p:nvPr/>
        </p:nvGrpSpPr>
        <p:grpSpPr>
          <a:xfrm rot="5400000">
            <a:off x="9148798" y="148650"/>
            <a:ext cx="2990259" cy="2990259"/>
            <a:chOff x="9148798" y="148650"/>
            <a:chExt cx="2990259" cy="2990259"/>
          </a:xfrm>
        </p:grpSpPr>
        <p:sp>
          <p:nvSpPr>
            <p:cNvPr id="74" name="Partial Circle 73">
              <a:extLst>
                <a:ext uri="{FF2B5EF4-FFF2-40B4-BE49-F238E27FC236}">
                  <a16:creationId xmlns:a16="http://schemas.microsoft.com/office/drawing/2014/main" id="{9CD482C4-E881-47B2-A14F-1154F7710E85}"/>
                </a:ext>
              </a:extLst>
            </p:cNvPr>
            <p:cNvSpPr>
              <a:spLocks noChangeAspect="1"/>
            </p:cNvSpPr>
            <p:nvPr/>
          </p:nvSpPr>
          <p:spPr>
            <a:xfrm rot="10800000">
              <a:off x="9148798" y="148650"/>
              <a:ext cx="2990259" cy="2990259"/>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sp>
          <p:nvSpPr>
            <p:cNvPr id="75" name="TextBox 74">
              <a:extLst>
                <a:ext uri="{FF2B5EF4-FFF2-40B4-BE49-F238E27FC236}">
                  <a16:creationId xmlns:a16="http://schemas.microsoft.com/office/drawing/2014/main" id="{25AE7341-379B-46CC-B5B6-438895EE2FEA}"/>
                </a:ext>
              </a:extLst>
            </p:cNvPr>
            <p:cNvSpPr txBox="1"/>
            <p:nvPr/>
          </p:nvSpPr>
          <p:spPr>
            <a:xfrm>
              <a:off x="10021259" y="1171449"/>
              <a:ext cx="1245336" cy="369332"/>
            </a:xfrm>
            <a:prstGeom prst="rect">
              <a:avLst/>
            </a:prstGeom>
            <a:noFill/>
          </p:spPr>
          <p:txBody>
            <a:bodyPr wrap="square" rtlCol="0">
              <a:spAutoFit/>
            </a:bodyPr>
            <a:lstStyle/>
            <a:p>
              <a:r>
                <a:rPr lang="en-GB" dirty="0"/>
                <a:t>Application</a:t>
              </a:r>
            </a:p>
          </p:txBody>
        </p:sp>
      </p:grpSp>
      <p:sp>
        <p:nvSpPr>
          <p:cNvPr id="76" name="TextBox 75">
            <a:extLst>
              <a:ext uri="{FF2B5EF4-FFF2-40B4-BE49-F238E27FC236}">
                <a16:creationId xmlns:a16="http://schemas.microsoft.com/office/drawing/2014/main" id="{8DFFDF81-CCC7-4059-9ABA-8BDB3936E907}"/>
              </a:ext>
            </a:extLst>
          </p:cNvPr>
          <p:cNvSpPr txBox="1"/>
          <p:nvPr/>
        </p:nvSpPr>
        <p:spPr>
          <a:xfrm>
            <a:off x="698664" y="507327"/>
            <a:ext cx="1487517" cy="369332"/>
          </a:xfrm>
          <a:prstGeom prst="rect">
            <a:avLst/>
          </a:prstGeom>
          <a:noFill/>
        </p:spPr>
        <p:txBody>
          <a:bodyPr wrap="square" rtlCol="0">
            <a:spAutoFit/>
          </a:bodyPr>
          <a:lstStyle/>
          <a:p>
            <a:r>
              <a:rPr lang="en-GB" dirty="0"/>
              <a:t>Infrastructure</a:t>
            </a:r>
          </a:p>
        </p:txBody>
      </p:sp>
      <p:sp>
        <p:nvSpPr>
          <p:cNvPr id="90" name="Rectangle: Rounded Corners 89">
            <a:extLst>
              <a:ext uri="{FF2B5EF4-FFF2-40B4-BE49-F238E27FC236}">
                <a16:creationId xmlns:a16="http://schemas.microsoft.com/office/drawing/2014/main" id="{C7ADD38A-D8A3-4936-9CD3-F879C23B0E95}"/>
              </a:ext>
            </a:extLst>
          </p:cNvPr>
          <p:cNvSpPr/>
          <p:nvPr/>
        </p:nvSpPr>
        <p:spPr>
          <a:xfrm>
            <a:off x="2990260" y="-18367"/>
            <a:ext cx="2990260" cy="2990260"/>
          </a:xfrm>
          <a:prstGeom prst="roundRect">
            <a:avLst/>
          </a:prstGeom>
          <a:solidFill>
            <a:schemeClr val="accent5">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2" name="Group 21">
            <a:extLst>
              <a:ext uri="{FF2B5EF4-FFF2-40B4-BE49-F238E27FC236}">
                <a16:creationId xmlns:a16="http://schemas.microsoft.com/office/drawing/2014/main" id="{B6420E89-0D42-4E02-B1EF-64E9FA8F0DD9}"/>
              </a:ext>
            </a:extLst>
          </p:cNvPr>
          <p:cNvGrpSpPr/>
          <p:nvPr/>
        </p:nvGrpSpPr>
        <p:grpSpPr>
          <a:xfrm rot="16200000">
            <a:off x="10511769" y="2963422"/>
            <a:ext cx="2990259" cy="2990259"/>
            <a:chOff x="9148796" y="2135645"/>
            <a:chExt cx="2990259" cy="2990259"/>
          </a:xfrm>
        </p:grpSpPr>
        <p:sp>
          <p:nvSpPr>
            <p:cNvPr id="92" name="Partial Circle 91">
              <a:extLst>
                <a:ext uri="{FF2B5EF4-FFF2-40B4-BE49-F238E27FC236}">
                  <a16:creationId xmlns:a16="http://schemas.microsoft.com/office/drawing/2014/main" id="{88BDBF9B-3778-4399-B371-710BF809B431}"/>
                </a:ext>
              </a:extLst>
            </p:cNvPr>
            <p:cNvSpPr>
              <a:spLocks noChangeAspect="1"/>
            </p:cNvSpPr>
            <p:nvPr/>
          </p:nvSpPr>
          <p:spPr>
            <a:xfrm rot="10800000">
              <a:off x="9148796" y="2135645"/>
              <a:ext cx="2990259" cy="2990259"/>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sp>
          <p:nvSpPr>
            <p:cNvPr id="93" name="TextBox 92">
              <a:extLst>
                <a:ext uri="{FF2B5EF4-FFF2-40B4-BE49-F238E27FC236}">
                  <a16:creationId xmlns:a16="http://schemas.microsoft.com/office/drawing/2014/main" id="{A2343FC1-1304-46D2-93E3-293A4631DA90}"/>
                </a:ext>
              </a:extLst>
            </p:cNvPr>
            <p:cNvSpPr txBox="1"/>
            <p:nvPr/>
          </p:nvSpPr>
          <p:spPr>
            <a:xfrm>
              <a:off x="10021257" y="3158444"/>
              <a:ext cx="1245336" cy="369332"/>
            </a:xfrm>
            <a:prstGeom prst="rect">
              <a:avLst/>
            </a:prstGeom>
            <a:noFill/>
          </p:spPr>
          <p:txBody>
            <a:bodyPr wrap="square" rtlCol="0">
              <a:spAutoFit/>
            </a:bodyPr>
            <a:lstStyle/>
            <a:p>
              <a:r>
                <a:rPr lang="en-GB" dirty="0"/>
                <a:t>Application</a:t>
              </a:r>
            </a:p>
          </p:txBody>
        </p:sp>
      </p:grpSp>
      <p:sp>
        <p:nvSpPr>
          <p:cNvPr id="94" name="TextBox 93">
            <a:extLst>
              <a:ext uri="{FF2B5EF4-FFF2-40B4-BE49-F238E27FC236}">
                <a16:creationId xmlns:a16="http://schemas.microsoft.com/office/drawing/2014/main" id="{B650CD59-EED9-4CB4-ACA0-60D4ADE0B126}"/>
              </a:ext>
            </a:extLst>
          </p:cNvPr>
          <p:cNvSpPr txBox="1"/>
          <p:nvPr/>
        </p:nvSpPr>
        <p:spPr>
          <a:xfrm>
            <a:off x="3740874" y="507327"/>
            <a:ext cx="1487517" cy="369332"/>
          </a:xfrm>
          <a:prstGeom prst="rect">
            <a:avLst/>
          </a:prstGeom>
          <a:noFill/>
        </p:spPr>
        <p:txBody>
          <a:bodyPr wrap="square" rtlCol="0">
            <a:spAutoFit/>
          </a:bodyPr>
          <a:lstStyle/>
          <a:p>
            <a:r>
              <a:rPr lang="en-GB" dirty="0"/>
              <a:t>Infrastructure</a:t>
            </a:r>
          </a:p>
        </p:txBody>
      </p:sp>
      <p:sp>
        <p:nvSpPr>
          <p:cNvPr id="125" name="Rectangle: Rounded Corners 124">
            <a:extLst>
              <a:ext uri="{FF2B5EF4-FFF2-40B4-BE49-F238E27FC236}">
                <a16:creationId xmlns:a16="http://schemas.microsoft.com/office/drawing/2014/main" id="{DBA31E6E-29E0-4D54-AF3B-9E9C8B1AFE34}"/>
              </a:ext>
            </a:extLst>
          </p:cNvPr>
          <p:cNvSpPr/>
          <p:nvPr/>
        </p:nvSpPr>
        <p:spPr>
          <a:xfrm>
            <a:off x="5980519" y="-26838"/>
            <a:ext cx="2990260" cy="2990260"/>
          </a:xfrm>
          <a:prstGeom prst="roundRect">
            <a:avLst/>
          </a:prstGeom>
          <a:solidFill>
            <a:schemeClr val="accent5">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3" name="Group 22">
            <a:extLst>
              <a:ext uri="{FF2B5EF4-FFF2-40B4-BE49-F238E27FC236}">
                <a16:creationId xmlns:a16="http://schemas.microsoft.com/office/drawing/2014/main" id="{07CFF0F8-928B-4E39-8538-07FEE17CC7F6}"/>
              </a:ext>
            </a:extLst>
          </p:cNvPr>
          <p:cNvGrpSpPr/>
          <p:nvPr/>
        </p:nvGrpSpPr>
        <p:grpSpPr>
          <a:xfrm rot="16200000">
            <a:off x="8901875" y="3794207"/>
            <a:ext cx="2990259" cy="2990259"/>
            <a:chOff x="6280387" y="365260"/>
            <a:chExt cx="2990259" cy="2990259"/>
          </a:xfrm>
        </p:grpSpPr>
        <p:sp>
          <p:nvSpPr>
            <p:cNvPr id="127" name="Partial Circle 126">
              <a:extLst>
                <a:ext uri="{FF2B5EF4-FFF2-40B4-BE49-F238E27FC236}">
                  <a16:creationId xmlns:a16="http://schemas.microsoft.com/office/drawing/2014/main" id="{E7B174AE-39C7-4844-B043-6ECEBFE6E74F}"/>
                </a:ext>
              </a:extLst>
            </p:cNvPr>
            <p:cNvSpPr>
              <a:spLocks noChangeAspect="1"/>
            </p:cNvSpPr>
            <p:nvPr/>
          </p:nvSpPr>
          <p:spPr>
            <a:xfrm rot="10800000">
              <a:off x="6280387" y="365260"/>
              <a:ext cx="2990259" cy="2990259"/>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sp>
          <p:nvSpPr>
            <p:cNvPr id="128" name="TextBox 127">
              <a:extLst>
                <a:ext uri="{FF2B5EF4-FFF2-40B4-BE49-F238E27FC236}">
                  <a16:creationId xmlns:a16="http://schemas.microsoft.com/office/drawing/2014/main" id="{1D72D7FA-0D0E-403E-9ABF-CD3ED688D977}"/>
                </a:ext>
              </a:extLst>
            </p:cNvPr>
            <p:cNvSpPr txBox="1"/>
            <p:nvPr/>
          </p:nvSpPr>
          <p:spPr>
            <a:xfrm>
              <a:off x="7152848" y="1388059"/>
              <a:ext cx="1245336" cy="369332"/>
            </a:xfrm>
            <a:prstGeom prst="rect">
              <a:avLst/>
            </a:prstGeom>
            <a:noFill/>
          </p:spPr>
          <p:txBody>
            <a:bodyPr wrap="square" rtlCol="0">
              <a:spAutoFit/>
            </a:bodyPr>
            <a:lstStyle/>
            <a:p>
              <a:r>
                <a:rPr lang="en-GB" dirty="0"/>
                <a:t>Application</a:t>
              </a:r>
            </a:p>
          </p:txBody>
        </p:sp>
      </p:grpSp>
      <p:sp>
        <p:nvSpPr>
          <p:cNvPr id="129" name="TextBox 128">
            <a:extLst>
              <a:ext uri="{FF2B5EF4-FFF2-40B4-BE49-F238E27FC236}">
                <a16:creationId xmlns:a16="http://schemas.microsoft.com/office/drawing/2014/main" id="{3F5A469D-5523-4883-B488-DCFA89BC1139}"/>
              </a:ext>
            </a:extLst>
          </p:cNvPr>
          <p:cNvSpPr txBox="1"/>
          <p:nvPr/>
        </p:nvSpPr>
        <p:spPr>
          <a:xfrm>
            <a:off x="6731891" y="507327"/>
            <a:ext cx="1487517" cy="369332"/>
          </a:xfrm>
          <a:prstGeom prst="rect">
            <a:avLst/>
          </a:prstGeom>
          <a:noFill/>
        </p:spPr>
        <p:txBody>
          <a:bodyPr wrap="square" rtlCol="0">
            <a:spAutoFit/>
          </a:bodyPr>
          <a:lstStyle/>
          <a:p>
            <a:r>
              <a:rPr lang="en-GB" dirty="0"/>
              <a:t>Infrastructure</a:t>
            </a:r>
          </a:p>
        </p:txBody>
      </p:sp>
      <p:grpSp>
        <p:nvGrpSpPr>
          <p:cNvPr id="4" name="Group 3">
            <a:extLst>
              <a:ext uri="{FF2B5EF4-FFF2-40B4-BE49-F238E27FC236}">
                <a16:creationId xmlns:a16="http://schemas.microsoft.com/office/drawing/2014/main" id="{03B7A4AF-3332-4BC5-993B-4A3A6FBC1496}"/>
              </a:ext>
            </a:extLst>
          </p:cNvPr>
          <p:cNvGrpSpPr/>
          <p:nvPr/>
        </p:nvGrpSpPr>
        <p:grpSpPr>
          <a:xfrm>
            <a:off x="362422" y="3093121"/>
            <a:ext cx="2160000" cy="2160000"/>
            <a:chOff x="362422" y="3093121"/>
            <a:chExt cx="2160000" cy="2160000"/>
          </a:xfrm>
        </p:grpSpPr>
        <p:sp>
          <p:nvSpPr>
            <p:cNvPr id="31" name="Partial Circle 30">
              <a:extLst>
                <a:ext uri="{FF2B5EF4-FFF2-40B4-BE49-F238E27FC236}">
                  <a16:creationId xmlns:a16="http://schemas.microsoft.com/office/drawing/2014/main" id="{5B0EC80A-1611-48C3-9123-22060662A009}"/>
                </a:ext>
              </a:extLst>
            </p:cNvPr>
            <p:cNvSpPr>
              <a:spLocks noChangeAspect="1"/>
            </p:cNvSpPr>
            <p:nvPr/>
          </p:nvSpPr>
          <p:spPr>
            <a:xfrm rot="10800000">
              <a:off x="362422" y="3093121"/>
              <a:ext cx="2160000" cy="2160000"/>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sp>
          <p:nvSpPr>
            <p:cNvPr id="32" name="TextBox 31">
              <a:extLst>
                <a:ext uri="{FF2B5EF4-FFF2-40B4-BE49-F238E27FC236}">
                  <a16:creationId xmlns:a16="http://schemas.microsoft.com/office/drawing/2014/main" id="{5218390B-D469-4F88-BF49-8A3B96249D44}"/>
                </a:ext>
              </a:extLst>
            </p:cNvPr>
            <p:cNvSpPr txBox="1"/>
            <p:nvPr/>
          </p:nvSpPr>
          <p:spPr>
            <a:xfrm>
              <a:off x="820369" y="3764460"/>
              <a:ext cx="1244102" cy="369332"/>
            </a:xfrm>
            <a:prstGeom prst="rect">
              <a:avLst/>
            </a:prstGeom>
            <a:noFill/>
          </p:spPr>
          <p:txBody>
            <a:bodyPr wrap="square" rtlCol="0">
              <a:spAutoFit/>
            </a:bodyPr>
            <a:lstStyle/>
            <a:p>
              <a:r>
                <a:rPr lang="en-GB" dirty="0"/>
                <a:t>Application</a:t>
              </a:r>
            </a:p>
          </p:txBody>
        </p:sp>
      </p:grpSp>
      <p:grpSp>
        <p:nvGrpSpPr>
          <p:cNvPr id="34" name="Group 33">
            <a:extLst>
              <a:ext uri="{FF2B5EF4-FFF2-40B4-BE49-F238E27FC236}">
                <a16:creationId xmlns:a16="http://schemas.microsoft.com/office/drawing/2014/main" id="{8A6C1748-C98E-4914-BF14-188C7315E0BB}"/>
              </a:ext>
            </a:extLst>
          </p:cNvPr>
          <p:cNvGrpSpPr/>
          <p:nvPr/>
        </p:nvGrpSpPr>
        <p:grpSpPr>
          <a:xfrm>
            <a:off x="2576209" y="3095470"/>
            <a:ext cx="2160000" cy="2160000"/>
            <a:chOff x="362422" y="3093121"/>
            <a:chExt cx="2160000" cy="2160000"/>
          </a:xfrm>
        </p:grpSpPr>
        <p:sp>
          <p:nvSpPr>
            <p:cNvPr id="35" name="Partial Circle 34">
              <a:extLst>
                <a:ext uri="{FF2B5EF4-FFF2-40B4-BE49-F238E27FC236}">
                  <a16:creationId xmlns:a16="http://schemas.microsoft.com/office/drawing/2014/main" id="{1B6A736F-7BB3-4BFF-A3AC-129F861B72B1}"/>
                </a:ext>
              </a:extLst>
            </p:cNvPr>
            <p:cNvSpPr>
              <a:spLocks noChangeAspect="1"/>
            </p:cNvSpPr>
            <p:nvPr/>
          </p:nvSpPr>
          <p:spPr>
            <a:xfrm rot="10800000">
              <a:off x="362422" y="3093121"/>
              <a:ext cx="2160000" cy="2160000"/>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sp>
          <p:nvSpPr>
            <p:cNvPr id="36" name="TextBox 35">
              <a:extLst>
                <a:ext uri="{FF2B5EF4-FFF2-40B4-BE49-F238E27FC236}">
                  <a16:creationId xmlns:a16="http://schemas.microsoft.com/office/drawing/2014/main" id="{984D4D04-BDC0-4E7D-9D39-5AB74A3F889A}"/>
                </a:ext>
              </a:extLst>
            </p:cNvPr>
            <p:cNvSpPr txBox="1"/>
            <p:nvPr/>
          </p:nvSpPr>
          <p:spPr>
            <a:xfrm>
              <a:off x="820369" y="3764460"/>
              <a:ext cx="1244102" cy="369332"/>
            </a:xfrm>
            <a:prstGeom prst="rect">
              <a:avLst/>
            </a:prstGeom>
            <a:noFill/>
          </p:spPr>
          <p:txBody>
            <a:bodyPr wrap="square" rtlCol="0">
              <a:spAutoFit/>
            </a:bodyPr>
            <a:lstStyle/>
            <a:p>
              <a:r>
                <a:rPr lang="en-GB" dirty="0"/>
                <a:t>Application</a:t>
              </a:r>
            </a:p>
          </p:txBody>
        </p:sp>
      </p:grpSp>
      <p:grpSp>
        <p:nvGrpSpPr>
          <p:cNvPr id="37" name="Group 36">
            <a:extLst>
              <a:ext uri="{FF2B5EF4-FFF2-40B4-BE49-F238E27FC236}">
                <a16:creationId xmlns:a16="http://schemas.microsoft.com/office/drawing/2014/main" id="{C60E9C8E-ED73-4AC9-A5F0-85BC4F294411}"/>
              </a:ext>
            </a:extLst>
          </p:cNvPr>
          <p:cNvGrpSpPr/>
          <p:nvPr/>
        </p:nvGrpSpPr>
        <p:grpSpPr>
          <a:xfrm flipV="1">
            <a:off x="356134" y="3103941"/>
            <a:ext cx="2160000" cy="2160000"/>
            <a:chOff x="362422" y="3093121"/>
            <a:chExt cx="2160000" cy="2160000"/>
          </a:xfrm>
        </p:grpSpPr>
        <p:sp>
          <p:nvSpPr>
            <p:cNvPr id="38" name="Partial Circle 37">
              <a:extLst>
                <a:ext uri="{FF2B5EF4-FFF2-40B4-BE49-F238E27FC236}">
                  <a16:creationId xmlns:a16="http://schemas.microsoft.com/office/drawing/2014/main" id="{B17D7E9A-E2CA-420D-8E81-DDC9CD74740E}"/>
                </a:ext>
              </a:extLst>
            </p:cNvPr>
            <p:cNvSpPr>
              <a:spLocks noChangeAspect="1"/>
            </p:cNvSpPr>
            <p:nvPr/>
          </p:nvSpPr>
          <p:spPr>
            <a:xfrm rot="10800000">
              <a:off x="362422" y="3093121"/>
              <a:ext cx="2160000" cy="2160000"/>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sp>
          <p:nvSpPr>
            <p:cNvPr id="39" name="TextBox 38">
              <a:extLst>
                <a:ext uri="{FF2B5EF4-FFF2-40B4-BE49-F238E27FC236}">
                  <a16:creationId xmlns:a16="http://schemas.microsoft.com/office/drawing/2014/main" id="{DD91493D-C28A-4654-9ED8-7A04CD58DE9E}"/>
                </a:ext>
              </a:extLst>
            </p:cNvPr>
            <p:cNvSpPr txBox="1"/>
            <p:nvPr/>
          </p:nvSpPr>
          <p:spPr>
            <a:xfrm>
              <a:off x="820369" y="3764460"/>
              <a:ext cx="1244102" cy="369332"/>
            </a:xfrm>
            <a:prstGeom prst="rect">
              <a:avLst/>
            </a:prstGeom>
            <a:noFill/>
          </p:spPr>
          <p:txBody>
            <a:bodyPr wrap="square" rtlCol="0">
              <a:spAutoFit/>
            </a:bodyPr>
            <a:lstStyle/>
            <a:p>
              <a:r>
                <a:rPr lang="en-GB" dirty="0"/>
                <a:t>Application</a:t>
              </a:r>
            </a:p>
          </p:txBody>
        </p:sp>
      </p:grpSp>
      <p:grpSp>
        <p:nvGrpSpPr>
          <p:cNvPr id="40" name="Group 39">
            <a:extLst>
              <a:ext uri="{FF2B5EF4-FFF2-40B4-BE49-F238E27FC236}">
                <a16:creationId xmlns:a16="http://schemas.microsoft.com/office/drawing/2014/main" id="{8B7A1731-B487-402B-A962-687C003F4D37}"/>
              </a:ext>
            </a:extLst>
          </p:cNvPr>
          <p:cNvGrpSpPr/>
          <p:nvPr/>
        </p:nvGrpSpPr>
        <p:grpSpPr>
          <a:xfrm flipV="1">
            <a:off x="2569921" y="3106290"/>
            <a:ext cx="2160000" cy="2160000"/>
            <a:chOff x="362422" y="3093121"/>
            <a:chExt cx="2160000" cy="2160000"/>
          </a:xfrm>
        </p:grpSpPr>
        <p:sp>
          <p:nvSpPr>
            <p:cNvPr id="41" name="Partial Circle 40">
              <a:extLst>
                <a:ext uri="{FF2B5EF4-FFF2-40B4-BE49-F238E27FC236}">
                  <a16:creationId xmlns:a16="http://schemas.microsoft.com/office/drawing/2014/main" id="{530D85DB-15F7-44EF-83AE-7B08C3565FB8}"/>
                </a:ext>
              </a:extLst>
            </p:cNvPr>
            <p:cNvSpPr>
              <a:spLocks noChangeAspect="1"/>
            </p:cNvSpPr>
            <p:nvPr/>
          </p:nvSpPr>
          <p:spPr>
            <a:xfrm rot="10800000">
              <a:off x="362422" y="3093121"/>
              <a:ext cx="2160000" cy="2160000"/>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sp>
          <p:nvSpPr>
            <p:cNvPr id="42" name="TextBox 41">
              <a:extLst>
                <a:ext uri="{FF2B5EF4-FFF2-40B4-BE49-F238E27FC236}">
                  <a16:creationId xmlns:a16="http://schemas.microsoft.com/office/drawing/2014/main" id="{9E216B74-A7FC-441E-96F9-F1D5818CE2A9}"/>
                </a:ext>
              </a:extLst>
            </p:cNvPr>
            <p:cNvSpPr txBox="1"/>
            <p:nvPr/>
          </p:nvSpPr>
          <p:spPr>
            <a:xfrm>
              <a:off x="820369" y="3764460"/>
              <a:ext cx="1244102" cy="369332"/>
            </a:xfrm>
            <a:prstGeom prst="rect">
              <a:avLst/>
            </a:prstGeom>
            <a:noFill/>
          </p:spPr>
          <p:txBody>
            <a:bodyPr wrap="square" rtlCol="0">
              <a:spAutoFit/>
            </a:bodyPr>
            <a:lstStyle/>
            <a:p>
              <a:r>
                <a:rPr lang="en-GB" dirty="0"/>
                <a:t>Application</a:t>
              </a:r>
            </a:p>
          </p:txBody>
        </p:sp>
      </p:grpSp>
    </p:spTree>
    <p:extLst>
      <p:ext uri="{BB962C8B-B14F-4D97-AF65-F5344CB8AC3E}">
        <p14:creationId xmlns:p14="http://schemas.microsoft.com/office/powerpoint/2010/main" val="22907307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CB90DB3-D78E-4410-B49D-137756F8AF22}"/>
              </a:ext>
            </a:extLst>
          </p:cNvPr>
          <p:cNvGrpSpPr/>
          <p:nvPr/>
        </p:nvGrpSpPr>
        <p:grpSpPr>
          <a:xfrm>
            <a:off x="384028" y="165100"/>
            <a:ext cx="3514871" cy="2565845"/>
            <a:chOff x="384028" y="165100"/>
            <a:chExt cx="3514871" cy="2565845"/>
          </a:xfrm>
        </p:grpSpPr>
        <p:grpSp>
          <p:nvGrpSpPr>
            <p:cNvPr id="3" name="Group 2">
              <a:extLst>
                <a:ext uri="{FF2B5EF4-FFF2-40B4-BE49-F238E27FC236}">
                  <a16:creationId xmlns:a16="http://schemas.microsoft.com/office/drawing/2014/main" id="{F7606BA1-BF5B-439B-BD9A-C3850957BEA7}"/>
                </a:ext>
              </a:extLst>
            </p:cNvPr>
            <p:cNvGrpSpPr/>
            <p:nvPr/>
          </p:nvGrpSpPr>
          <p:grpSpPr>
            <a:xfrm>
              <a:off x="497841" y="406401"/>
              <a:ext cx="3261360" cy="2160000"/>
              <a:chOff x="1147586" y="3913909"/>
              <a:chExt cx="1971932" cy="1185572"/>
            </a:xfrm>
          </p:grpSpPr>
          <p:sp>
            <p:nvSpPr>
              <p:cNvPr id="4" name="Rectangle 3">
                <a:extLst>
                  <a:ext uri="{FF2B5EF4-FFF2-40B4-BE49-F238E27FC236}">
                    <a16:creationId xmlns:a16="http://schemas.microsoft.com/office/drawing/2014/main" id="{AEF1AC4E-FCE5-42CB-85A4-F7B5074A0682}"/>
                  </a:ext>
                </a:extLst>
              </p:cNvPr>
              <p:cNvSpPr/>
              <p:nvPr/>
            </p:nvSpPr>
            <p:spPr>
              <a:xfrm>
                <a:off x="2112819" y="3913909"/>
                <a:ext cx="200891" cy="1316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89CCA49C-A8CF-4B87-9581-590F63DD0A3C}"/>
                  </a:ext>
                </a:extLst>
              </p:cNvPr>
              <p:cNvSpPr/>
              <p:nvPr/>
            </p:nvSpPr>
            <p:spPr>
              <a:xfrm>
                <a:off x="1794165" y="4260428"/>
                <a:ext cx="200891" cy="131618"/>
              </a:xfrm>
              <a:prstGeom prst="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78B4E973-40A4-4111-A648-AAC66A133109}"/>
                  </a:ext>
                </a:extLst>
              </p:cNvPr>
              <p:cNvSpPr/>
              <p:nvPr/>
            </p:nvSpPr>
            <p:spPr>
              <a:xfrm>
                <a:off x="2213264" y="4260428"/>
                <a:ext cx="200891" cy="131618"/>
              </a:xfrm>
              <a:prstGeom prst="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C08E3F5B-18AD-4288-B346-B4056CB3D1B0}"/>
                  </a:ext>
                </a:extLst>
              </p:cNvPr>
              <p:cNvSpPr/>
              <p:nvPr/>
            </p:nvSpPr>
            <p:spPr>
              <a:xfrm>
                <a:off x="2632363" y="4260428"/>
                <a:ext cx="200891" cy="131618"/>
              </a:xfrm>
              <a:prstGeom prst="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9D4799E1-CA6D-495A-A5CB-6D396ACB150E}"/>
                  </a:ext>
                </a:extLst>
              </p:cNvPr>
              <p:cNvSpPr/>
              <p:nvPr/>
            </p:nvSpPr>
            <p:spPr>
              <a:xfrm>
                <a:off x="1482438" y="4617493"/>
                <a:ext cx="200891" cy="131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7D3E6198-B49E-4BF0-B982-AD935FE70655}"/>
                  </a:ext>
                </a:extLst>
              </p:cNvPr>
              <p:cNvSpPr/>
              <p:nvPr/>
            </p:nvSpPr>
            <p:spPr>
              <a:xfrm>
                <a:off x="2320636" y="4617493"/>
                <a:ext cx="200891" cy="131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01CEB6D-4E98-4D00-8FEA-8FAA6A2E44B2}"/>
                  </a:ext>
                </a:extLst>
              </p:cNvPr>
              <p:cNvSpPr/>
              <p:nvPr/>
            </p:nvSpPr>
            <p:spPr>
              <a:xfrm>
                <a:off x="1911928" y="4617493"/>
                <a:ext cx="200891" cy="131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E2064041-9102-475A-A9C3-4401812AEA30}"/>
                  </a:ext>
                </a:extLst>
              </p:cNvPr>
              <p:cNvSpPr/>
              <p:nvPr/>
            </p:nvSpPr>
            <p:spPr>
              <a:xfrm>
                <a:off x="2750126" y="4617493"/>
                <a:ext cx="200891" cy="131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ED816DD4-2048-4A95-9A4A-CD8581DEB3A8}"/>
                  </a:ext>
                </a:extLst>
              </p:cNvPr>
              <p:cNvSpPr/>
              <p:nvPr/>
            </p:nvSpPr>
            <p:spPr>
              <a:xfrm>
                <a:off x="1147586" y="4967863"/>
                <a:ext cx="200891" cy="13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BF85CB8-E501-4DAA-A862-1202CA1283D0}"/>
                  </a:ext>
                </a:extLst>
              </p:cNvPr>
              <p:cNvSpPr/>
              <p:nvPr/>
            </p:nvSpPr>
            <p:spPr>
              <a:xfrm>
                <a:off x="2140527" y="4967863"/>
                <a:ext cx="200891" cy="13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F58E6C17-D2B5-4AC0-ADF5-807633FB9D95}"/>
                  </a:ext>
                </a:extLst>
              </p:cNvPr>
              <p:cNvSpPr/>
              <p:nvPr/>
            </p:nvSpPr>
            <p:spPr>
              <a:xfrm>
                <a:off x="1476634" y="4967863"/>
                <a:ext cx="200891" cy="13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B05C02F-EC8D-454B-A19A-C61DE786B513}"/>
                  </a:ext>
                </a:extLst>
              </p:cNvPr>
              <p:cNvSpPr/>
              <p:nvPr/>
            </p:nvSpPr>
            <p:spPr>
              <a:xfrm>
                <a:off x="2469575" y="4967863"/>
                <a:ext cx="200891" cy="13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AD6990C0-933A-4A2C-9CE3-9728A3D4E2FF}"/>
                  </a:ext>
                </a:extLst>
              </p:cNvPr>
              <p:cNvSpPr/>
              <p:nvPr/>
            </p:nvSpPr>
            <p:spPr>
              <a:xfrm>
                <a:off x="1791920" y="4967863"/>
                <a:ext cx="200891" cy="13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24166389-5C01-4C66-882D-47EE726C5F11}"/>
                  </a:ext>
                </a:extLst>
              </p:cNvPr>
              <p:cNvSpPr/>
              <p:nvPr/>
            </p:nvSpPr>
            <p:spPr>
              <a:xfrm>
                <a:off x="2918627" y="4967863"/>
                <a:ext cx="200891" cy="13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cxnSp>
            <p:nvCxnSpPr>
              <p:cNvPr id="18" name="Straight Arrow Connector 17">
                <a:extLst>
                  <a:ext uri="{FF2B5EF4-FFF2-40B4-BE49-F238E27FC236}">
                    <a16:creationId xmlns:a16="http://schemas.microsoft.com/office/drawing/2014/main" id="{5B2D5015-FE3B-4231-B973-0AE043A630DE}"/>
                  </a:ext>
                </a:extLst>
              </p:cNvPr>
              <p:cNvCxnSpPr>
                <a:stCxn id="5" idx="0"/>
                <a:endCxn id="4" idx="2"/>
              </p:cNvCxnSpPr>
              <p:nvPr/>
            </p:nvCxnSpPr>
            <p:spPr>
              <a:xfrm flipV="1">
                <a:off x="1894611" y="4045527"/>
                <a:ext cx="318654" cy="21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1D48E51-0557-4F86-98E2-CD8DBB03EC28}"/>
                  </a:ext>
                </a:extLst>
              </p:cNvPr>
              <p:cNvCxnSpPr>
                <a:stCxn id="6" idx="0"/>
                <a:endCxn id="4" idx="2"/>
              </p:cNvCxnSpPr>
              <p:nvPr/>
            </p:nvCxnSpPr>
            <p:spPr>
              <a:xfrm flipH="1" flipV="1">
                <a:off x="2213265" y="4045527"/>
                <a:ext cx="100445" cy="21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C844B0-68B4-4AE7-9301-42AEA68991E8}"/>
                  </a:ext>
                </a:extLst>
              </p:cNvPr>
              <p:cNvCxnSpPr>
                <a:stCxn id="7" idx="0"/>
                <a:endCxn id="4" idx="2"/>
              </p:cNvCxnSpPr>
              <p:nvPr/>
            </p:nvCxnSpPr>
            <p:spPr>
              <a:xfrm flipH="1" flipV="1">
                <a:off x="2213265" y="4045527"/>
                <a:ext cx="519544" cy="214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D15DE3-233E-44A7-9FAC-1DFAB8C81ED2}"/>
                  </a:ext>
                </a:extLst>
              </p:cNvPr>
              <p:cNvCxnSpPr>
                <a:stCxn id="8" idx="0"/>
                <a:endCxn id="5" idx="2"/>
              </p:cNvCxnSpPr>
              <p:nvPr/>
            </p:nvCxnSpPr>
            <p:spPr>
              <a:xfrm flipV="1">
                <a:off x="1582884" y="4392046"/>
                <a:ext cx="311727" cy="2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ECCF2E-33FD-4E71-A7D4-101C4BDEF4AB}"/>
                  </a:ext>
                </a:extLst>
              </p:cNvPr>
              <p:cNvCxnSpPr>
                <a:stCxn id="10" idx="0"/>
                <a:endCxn id="5" idx="2"/>
              </p:cNvCxnSpPr>
              <p:nvPr/>
            </p:nvCxnSpPr>
            <p:spPr>
              <a:xfrm flipH="1" flipV="1">
                <a:off x="1894611" y="4392046"/>
                <a:ext cx="117763" cy="2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122298C-7E72-4503-9C88-31EDCF8C763B}"/>
                  </a:ext>
                </a:extLst>
              </p:cNvPr>
              <p:cNvCxnSpPr>
                <a:stCxn id="9" idx="0"/>
                <a:endCxn id="6" idx="2"/>
              </p:cNvCxnSpPr>
              <p:nvPr/>
            </p:nvCxnSpPr>
            <p:spPr>
              <a:xfrm flipH="1" flipV="1">
                <a:off x="2313710" y="4392046"/>
                <a:ext cx="107372" cy="2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FBE0033-E466-435E-B6DC-9DD81E6FC2D4}"/>
                  </a:ext>
                </a:extLst>
              </p:cNvPr>
              <p:cNvCxnSpPr>
                <a:stCxn id="11" idx="0"/>
                <a:endCxn id="7" idx="2"/>
              </p:cNvCxnSpPr>
              <p:nvPr/>
            </p:nvCxnSpPr>
            <p:spPr>
              <a:xfrm flipH="1" flipV="1">
                <a:off x="2732809" y="4392046"/>
                <a:ext cx="117763" cy="22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F812A14-754D-41BB-90F1-AA2B667A3CC9}"/>
                  </a:ext>
                </a:extLst>
              </p:cNvPr>
              <p:cNvCxnSpPr>
                <a:stCxn id="12" idx="0"/>
                <a:endCxn id="8" idx="2"/>
              </p:cNvCxnSpPr>
              <p:nvPr/>
            </p:nvCxnSpPr>
            <p:spPr>
              <a:xfrm flipV="1">
                <a:off x="1248032" y="4749111"/>
                <a:ext cx="334852" cy="218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385837F-31BC-4929-BB89-3C47F9B002E9}"/>
                  </a:ext>
                </a:extLst>
              </p:cNvPr>
              <p:cNvCxnSpPr>
                <a:stCxn id="14" idx="0"/>
                <a:endCxn id="8" idx="2"/>
              </p:cNvCxnSpPr>
              <p:nvPr/>
            </p:nvCxnSpPr>
            <p:spPr>
              <a:xfrm flipV="1">
                <a:off x="1577080" y="4749111"/>
                <a:ext cx="5804" cy="218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E0782A9-F67B-4BFF-AF60-B93F8F2A359D}"/>
                  </a:ext>
                </a:extLst>
              </p:cNvPr>
              <p:cNvCxnSpPr>
                <a:stCxn id="17" idx="0"/>
                <a:endCxn id="11" idx="2"/>
              </p:cNvCxnSpPr>
              <p:nvPr/>
            </p:nvCxnSpPr>
            <p:spPr>
              <a:xfrm flipH="1" flipV="1">
                <a:off x="2850572" y="4749111"/>
                <a:ext cx="168501" cy="218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51097E5-98E2-4E4C-9032-291DB6E4E74B}"/>
                  </a:ext>
                </a:extLst>
              </p:cNvPr>
              <p:cNvCxnSpPr>
                <a:cxnSpLocks/>
                <a:stCxn id="16" idx="0"/>
                <a:endCxn id="10" idx="2"/>
              </p:cNvCxnSpPr>
              <p:nvPr/>
            </p:nvCxnSpPr>
            <p:spPr>
              <a:xfrm flipV="1">
                <a:off x="1892366" y="4749111"/>
                <a:ext cx="120008" cy="218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32B11AA-6585-4882-97A5-FA1A7A28DE44}"/>
                  </a:ext>
                </a:extLst>
              </p:cNvPr>
              <p:cNvCxnSpPr>
                <a:stCxn id="13" idx="0"/>
                <a:endCxn id="9" idx="2"/>
              </p:cNvCxnSpPr>
              <p:nvPr/>
            </p:nvCxnSpPr>
            <p:spPr>
              <a:xfrm flipV="1">
                <a:off x="2240973" y="4749111"/>
                <a:ext cx="180109" cy="218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56774AD-6AB8-4D1E-812E-33B8B053627F}"/>
                  </a:ext>
                </a:extLst>
              </p:cNvPr>
              <p:cNvCxnSpPr>
                <a:stCxn id="15" idx="0"/>
                <a:endCxn id="9" idx="2"/>
              </p:cNvCxnSpPr>
              <p:nvPr/>
            </p:nvCxnSpPr>
            <p:spPr>
              <a:xfrm flipH="1" flipV="1">
                <a:off x="2421082" y="4749111"/>
                <a:ext cx="148939" cy="218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2B26637D-4E4E-44F7-913C-6956F300CD62}"/>
                </a:ext>
              </a:extLst>
            </p:cNvPr>
            <p:cNvSpPr/>
            <p:nvPr/>
          </p:nvSpPr>
          <p:spPr>
            <a:xfrm>
              <a:off x="384028" y="165100"/>
              <a:ext cx="3514871" cy="25658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9" name="Group 48">
            <a:extLst>
              <a:ext uri="{FF2B5EF4-FFF2-40B4-BE49-F238E27FC236}">
                <a16:creationId xmlns:a16="http://schemas.microsoft.com/office/drawing/2014/main" id="{19FBE532-6B02-4E78-A5D0-ED2C08D6406F}"/>
              </a:ext>
            </a:extLst>
          </p:cNvPr>
          <p:cNvGrpSpPr/>
          <p:nvPr/>
        </p:nvGrpSpPr>
        <p:grpSpPr>
          <a:xfrm>
            <a:off x="384028" y="2723152"/>
            <a:ext cx="8672708" cy="1286894"/>
            <a:chOff x="337820" y="2930013"/>
            <a:chExt cx="8617904" cy="1286894"/>
          </a:xfrm>
        </p:grpSpPr>
        <p:grpSp>
          <p:nvGrpSpPr>
            <p:cNvPr id="31" name="Group 30">
              <a:extLst>
                <a:ext uri="{FF2B5EF4-FFF2-40B4-BE49-F238E27FC236}">
                  <a16:creationId xmlns:a16="http://schemas.microsoft.com/office/drawing/2014/main" id="{92F0F655-6603-49D6-AAF0-D5C711F6AF7D}"/>
                </a:ext>
              </a:extLst>
            </p:cNvPr>
            <p:cNvGrpSpPr>
              <a:grpSpLocks noChangeAspect="1"/>
            </p:cNvGrpSpPr>
            <p:nvPr/>
          </p:nvGrpSpPr>
          <p:grpSpPr>
            <a:xfrm>
              <a:off x="384029" y="3016198"/>
              <a:ext cx="8490922" cy="1080000"/>
              <a:chOff x="4211782" y="3269673"/>
              <a:chExt cx="3768436" cy="588818"/>
            </a:xfrm>
          </p:grpSpPr>
          <p:sp>
            <p:nvSpPr>
              <p:cNvPr id="32" name="Rectangle: Rounded Corners 31">
                <a:extLst>
                  <a:ext uri="{FF2B5EF4-FFF2-40B4-BE49-F238E27FC236}">
                    <a16:creationId xmlns:a16="http://schemas.microsoft.com/office/drawing/2014/main" id="{63AAA9B2-9C3B-4013-A18A-D0606A57F9F9}"/>
                  </a:ext>
                </a:extLst>
              </p:cNvPr>
              <p:cNvSpPr/>
              <p:nvPr/>
            </p:nvSpPr>
            <p:spPr>
              <a:xfrm>
                <a:off x="4211782" y="3269673"/>
                <a:ext cx="1066392" cy="58881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400" dirty="0"/>
                  <a:t>Compile</a:t>
                </a:r>
              </a:p>
            </p:txBody>
          </p:sp>
          <p:sp>
            <p:nvSpPr>
              <p:cNvPr id="33" name="Rectangle: Rounded Corners 32">
                <a:extLst>
                  <a:ext uri="{FF2B5EF4-FFF2-40B4-BE49-F238E27FC236}">
                    <a16:creationId xmlns:a16="http://schemas.microsoft.com/office/drawing/2014/main" id="{B49E6B61-C2F6-42EA-9B3A-2F1F5D4154E5}"/>
                  </a:ext>
                </a:extLst>
              </p:cNvPr>
              <p:cNvSpPr/>
              <p:nvPr/>
            </p:nvSpPr>
            <p:spPr>
              <a:xfrm>
                <a:off x="5562804" y="3269673"/>
                <a:ext cx="1066392" cy="58881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400" dirty="0"/>
                  <a:t>Test</a:t>
                </a:r>
              </a:p>
            </p:txBody>
          </p:sp>
          <p:sp>
            <p:nvSpPr>
              <p:cNvPr id="34" name="Rectangle: Rounded Corners 33">
                <a:extLst>
                  <a:ext uri="{FF2B5EF4-FFF2-40B4-BE49-F238E27FC236}">
                    <a16:creationId xmlns:a16="http://schemas.microsoft.com/office/drawing/2014/main" id="{A1E4C4D4-EA75-41FE-9D73-A9AEC4BC5792}"/>
                  </a:ext>
                </a:extLst>
              </p:cNvPr>
              <p:cNvSpPr/>
              <p:nvPr/>
            </p:nvSpPr>
            <p:spPr>
              <a:xfrm>
                <a:off x="6913826" y="3269673"/>
                <a:ext cx="1066392" cy="58881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400" dirty="0"/>
                  <a:t>Package</a:t>
                </a:r>
              </a:p>
            </p:txBody>
          </p:sp>
          <p:sp>
            <p:nvSpPr>
              <p:cNvPr id="35" name="Arrow: Right 34">
                <a:extLst>
                  <a:ext uri="{FF2B5EF4-FFF2-40B4-BE49-F238E27FC236}">
                    <a16:creationId xmlns:a16="http://schemas.microsoft.com/office/drawing/2014/main" id="{A8B6CF17-470A-4C06-A8B2-F30C247F90E7}"/>
                  </a:ext>
                </a:extLst>
              </p:cNvPr>
              <p:cNvSpPr/>
              <p:nvPr/>
            </p:nvSpPr>
            <p:spPr>
              <a:xfrm>
                <a:off x="5354782" y="3429000"/>
                <a:ext cx="145473" cy="29094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2400"/>
              </a:p>
            </p:txBody>
          </p:sp>
          <p:sp>
            <p:nvSpPr>
              <p:cNvPr id="36" name="Arrow: Right 35">
                <a:extLst>
                  <a:ext uri="{FF2B5EF4-FFF2-40B4-BE49-F238E27FC236}">
                    <a16:creationId xmlns:a16="http://schemas.microsoft.com/office/drawing/2014/main" id="{C0F8681C-CC2E-41A0-9915-D14A3EC93DF2}"/>
                  </a:ext>
                </a:extLst>
              </p:cNvPr>
              <p:cNvSpPr/>
              <p:nvPr/>
            </p:nvSpPr>
            <p:spPr>
              <a:xfrm>
                <a:off x="6691745" y="3429000"/>
                <a:ext cx="145473" cy="29094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sz="2400"/>
              </a:p>
            </p:txBody>
          </p:sp>
        </p:grpSp>
        <p:sp>
          <p:nvSpPr>
            <p:cNvPr id="46" name="Rectangle 45">
              <a:extLst>
                <a:ext uri="{FF2B5EF4-FFF2-40B4-BE49-F238E27FC236}">
                  <a16:creationId xmlns:a16="http://schemas.microsoft.com/office/drawing/2014/main" id="{E090247E-2282-471C-91E9-B08B33F022C5}"/>
                </a:ext>
              </a:extLst>
            </p:cNvPr>
            <p:cNvSpPr/>
            <p:nvPr/>
          </p:nvSpPr>
          <p:spPr>
            <a:xfrm>
              <a:off x="337820" y="2930013"/>
              <a:ext cx="8617904" cy="1286894"/>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58" name="Group 57">
            <a:extLst>
              <a:ext uri="{FF2B5EF4-FFF2-40B4-BE49-F238E27FC236}">
                <a16:creationId xmlns:a16="http://schemas.microsoft.com/office/drawing/2014/main" id="{5D21113B-37FB-4178-927E-E5215963BC80}"/>
              </a:ext>
            </a:extLst>
          </p:cNvPr>
          <p:cNvGrpSpPr/>
          <p:nvPr/>
        </p:nvGrpSpPr>
        <p:grpSpPr>
          <a:xfrm>
            <a:off x="4110850" y="213871"/>
            <a:ext cx="2160000" cy="2160000"/>
            <a:chOff x="299872" y="419706"/>
            <a:chExt cx="2160000" cy="2160000"/>
          </a:xfrm>
        </p:grpSpPr>
        <p:sp>
          <p:nvSpPr>
            <p:cNvPr id="59" name="Partial Circle 58">
              <a:extLst>
                <a:ext uri="{FF2B5EF4-FFF2-40B4-BE49-F238E27FC236}">
                  <a16:creationId xmlns:a16="http://schemas.microsoft.com/office/drawing/2014/main" id="{1BA970B3-64F8-4511-80B8-BEB32EA3DBD1}"/>
                </a:ext>
              </a:extLst>
            </p:cNvPr>
            <p:cNvSpPr>
              <a:spLocks noChangeAspect="1"/>
            </p:cNvSpPr>
            <p:nvPr/>
          </p:nvSpPr>
          <p:spPr>
            <a:xfrm rot="10800000">
              <a:off x="299872" y="419706"/>
              <a:ext cx="2160000" cy="2160000"/>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sp>
          <p:nvSpPr>
            <p:cNvPr id="60" name="TextBox 59">
              <a:extLst>
                <a:ext uri="{FF2B5EF4-FFF2-40B4-BE49-F238E27FC236}">
                  <a16:creationId xmlns:a16="http://schemas.microsoft.com/office/drawing/2014/main" id="{4E9C7FC4-420B-4A36-9F18-161B5C6F7F09}"/>
                </a:ext>
              </a:extLst>
            </p:cNvPr>
            <p:cNvSpPr txBox="1"/>
            <p:nvPr/>
          </p:nvSpPr>
          <p:spPr>
            <a:xfrm>
              <a:off x="757819" y="1091045"/>
              <a:ext cx="1244102" cy="369332"/>
            </a:xfrm>
            <a:prstGeom prst="rect">
              <a:avLst/>
            </a:prstGeom>
            <a:noFill/>
          </p:spPr>
          <p:txBody>
            <a:bodyPr wrap="square" rtlCol="0">
              <a:spAutoFit/>
            </a:bodyPr>
            <a:lstStyle/>
            <a:p>
              <a:r>
                <a:rPr lang="en-GB" dirty="0"/>
                <a:t>Application</a:t>
              </a:r>
            </a:p>
          </p:txBody>
        </p:sp>
      </p:grpSp>
      <p:grpSp>
        <p:nvGrpSpPr>
          <p:cNvPr id="61" name="Group 60">
            <a:extLst>
              <a:ext uri="{FF2B5EF4-FFF2-40B4-BE49-F238E27FC236}">
                <a16:creationId xmlns:a16="http://schemas.microsoft.com/office/drawing/2014/main" id="{22E4A24E-80DB-4020-B69C-228972DE8575}"/>
              </a:ext>
            </a:extLst>
          </p:cNvPr>
          <p:cNvGrpSpPr/>
          <p:nvPr/>
        </p:nvGrpSpPr>
        <p:grpSpPr>
          <a:xfrm>
            <a:off x="4126379" y="1436906"/>
            <a:ext cx="2160000" cy="2160000"/>
            <a:chOff x="299872" y="419706"/>
            <a:chExt cx="2160000" cy="2160000"/>
          </a:xfrm>
        </p:grpSpPr>
        <p:sp>
          <p:nvSpPr>
            <p:cNvPr id="62" name="Partial Circle 61">
              <a:extLst>
                <a:ext uri="{FF2B5EF4-FFF2-40B4-BE49-F238E27FC236}">
                  <a16:creationId xmlns:a16="http://schemas.microsoft.com/office/drawing/2014/main" id="{7E1227BF-27D2-4979-A40F-0622CDCBDFF7}"/>
                </a:ext>
              </a:extLst>
            </p:cNvPr>
            <p:cNvSpPr>
              <a:spLocks noChangeAspect="1"/>
            </p:cNvSpPr>
            <p:nvPr/>
          </p:nvSpPr>
          <p:spPr>
            <a:xfrm rot="10800000">
              <a:off x="299872" y="419706"/>
              <a:ext cx="2160000" cy="2160000"/>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sp>
          <p:nvSpPr>
            <p:cNvPr id="63" name="TextBox 62">
              <a:extLst>
                <a:ext uri="{FF2B5EF4-FFF2-40B4-BE49-F238E27FC236}">
                  <a16:creationId xmlns:a16="http://schemas.microsoft.com/office/drawing/2014/main" id="{D5E350AA-F041-4298-95C2-4D0C1BE22C2A}"/>
                </a:ext>
              </a:extLst>
            </p:cNvPr>
            <p:cNvSpPr txBox="1"/>
            <p:nvPr/>
          </p:nvSpPr>
          <p:spPr>
            <a:xfrm>
              <a:off x="757819" y="1091045"/>
              <a:ext cx="1244102" cy="369332"/>
            </a:xfrm>
            <a:prstGeom prst="rect">
              <a:avLst/>
            </a:prstGeom>
            <a:noFill/>
          </p:spPr>
          <p:txBody>
            <a:bodyPr wrap="square" rtlCol="0">
              <a:spAutoFit/>
            </a:bodyPr>
            <a:lstStyle/>
            <a:p>
              <a:r>
                <a:rPr lang="en-GB" dirty="0"/>
                <a:t>Application</a:t>
              </a:r>
            </a:p>
          </p:txBody>
        </p:sp>
      </p:grpSp>
      <p:grpSp>
        <p:nvGrpSpPr>
          <p:cNvPr id="64" name="Group 63">
            <a:extLst>
              <a:ext uri="{FF2B5EF4-FFF2-40B4-BE49-F238E27FC236}">
                <a16:creationId xmlns:a16="http://schemas.microsoft.com/office/drawing/2014/main" id="{1862EC78-042C-44B2-9505-E8C31ED12014}"/>
              </a:ext>
            </a:extLst>
          </p:cNvPr>
          <p:cNvGrpSpPr/>
          <p:nvPr/>
        </p:nvGrpSpPr>
        <p:grpSpPr>
          <a:xfrm>
            <a:off x="6761317" y="174542"/>
            <a:ext cx="2160000" cy="2160000"/>
            <a:chOff x="299872" y="419706"/>
            <a:chExt cx="2160000" cy="2160000"/>
          </a:xfrm>
        </p:grpSpPr>
        <p:sp>
          <p:nvSpPr>
            <p:cNvPr id="65" name="Partial Circle 64">
              <a:extLst>
                <a:ext uri="{FF2B5EF4-FFF2-40B4-BE49-F238E27FC236}">
                  <a16:creationId xmlns:a16="http://schemas.microsoft.com/office/drawing/2014/main" id="{215EC4C3-63A8-47A3-95E6-069E64A93AB3}"/>
                </a:ext>
              </a:extLst>
            </p:cNvPr>
            <p:cNvSpPr>
              <a:spLocks noChangeAspect="1"/>
            </p:cNvSpPr>
            <p:nvPr/>
          </p:nvSpPr>
          <p:spPr>
            <a:xfrm rot="10800000">
              <a:off x="299872" y="419706"/>
              <a:ext cx="2160000" cy="2160000"/>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sp>
          <p:nvSpPr>
            <p:cNvPr id="66" name="TextBox 65">
              <a:extLst>
                <a:ext uri="{FF2B5EF4-FFF2-40B4-BE49-F238E27FC236}">
                  <a16:creationId xmlns:a16="http://schemas.microsoft.com/office/drawing/2014/main" id="{347F82DB-1DB3-4453-8180-CACDB88FF422}"/>
                </a:ext>
              </a:extLst>
            </p:cNvPr>
            <p:cNvSpPr txBox="1"/>
            <p:nvPr/>
          </p:nvSpPr>
          <p:spPr>
            <a:xfrm>
              <a:off x="757819" y="1091045"/>
              <a:ext cx="1244102" cy="369332"/>
            </a:xfrm>
            <a:prstGeom prst="rect">
              <a:avLst/>
            </a:prstGeom>
            <a:noFill/>
          </p:spPr>
          <p:txBody>
            <a:bodyPr wrap="square" rtlCol="0">
              <a:spAutoFit/>
            </a:bodyPr>
            <a:lstStyle/>
            <a:p>
              <a:r>
                <a:rPr lang="en-GB" dirty="0"/>
                <a:t>Application</a:t>
              </a:r>
            </a:p>
          </p:txBody>
        </p:sp>
      </p:grpSp>
      <p:grpSp>
        <p:nvGrpSpPr>
          <p:cNvPr id="67" name="Group 66">
            <a:extLst>
              <a:ext uri="{FF2B5EF4-FFF2-40B4-BE49-F238E27FC236}">
                <a16:creationId xmlns:a16="http://schemas.microsoft.com/office/drawing/2014/main" id="{9511D58C-EE21-419B-84D3-90F06EFC2FDF}"/>
              </a:ext>
            </a:extLst>
          </p:cNvPr>
          <p:cNvGrpSpPr/>
          <p:nvPr/>
        </p:nvGrpSpPr>
        <p:grpSpPr>
          <a:xfrm>
            <a:off x="6728797" y="1397577"/>
            <a:ext cx="2160000" cy="2160000"/>
            <a:chOff x="299872" y="419706"/>
            <a:chExt cx="2160000" cy="2160000"/>
          </a:xfrm>
        </p:grpSpPr>
        <p:sp>
          <p:nvSpPr>
            <p:cNvPr id="68" name="Partial Circle 67">
              <a:extLst>
                <a:ext uri="{FF2B5EF4-FFF2-40B4-BE49-F238E27FC236}">
                  <a16:creationId xmlns:a16="http://schemas.microsoft.com/office/drawing/2014/main" id="{AA3E6403-E306-400B-939A-C9900CC55356}"/>
                </a:ext>
              </a:extLst>
            </p:cNvPr>
            <p:cNvSpPr>
              <a:spLocks noChangeAspect="1"/>
            </p:cNvSpPr>
            <p:nvPr/>
          </p:nvSpPr>
          <p:spPr>
            <a:xfrm rot="10800000">
              <a:off x="299872" y="419706"/>
              <a:ext cx="2160000" cy="2160000"/>
            </a:xfrm>
            <a:prstGeom prst="pie">
              <a:avLst>
                <a:gd name="adj1" fmla="val 0"/>
                <a:gd name="adj2" fmla="val 10799505"/>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solidFill>
                  <a:schemeClr val="tx1"/>
                </a:solidFill>
              </a:endParaRPr>
            </a:p>
            <a:p>
              <a:pPr algn="ctr"/>
              <a:endParaRPr lang="en-GB" dirty="0">
                <a:solidFill>
                  <a:schemeClr val="tx1"/>
                </a:solidFill>
              </a:endParaRPr>
            </a:p>
          </p:txBody>
        </p:sp>
        <p:sp>
          <p:nvSpPr>
            <p:cNvPr id="69" name="TextBox 68">
              <a:extLst>
                <a:ext uri="{FF2B5EF4-FFF2-40B4-BE49-F238E27FC236}">
                  <a16:creationId xmlns:a16="http://schemas.microsoft.com/office/drawing/2014/main" id="{D10EDE5C-FA27-4FFE-A781-A1AD2E05D9A4}"/>
                </a:ext>
              </a:extLst>
            </p:cNvPr>
            <p:cNvSpPr txBox="1"/>
            <p:nvPr/>
          </p:nvSpPr>
          <p:spPr>
            <a:xfrm>
              <a:off x="757819" y="1091045"/>
              <a:ext cx="1244102" cy="369332"/>
            </a:xfrm>
            <a:prstGeom prst="rect">
              <a:avLst/>
            </a:prstGeom>
            <a:noFill/>
          </p:spPr>
          <p:txBody>
            <a:bodyPr wrap="square" rtlCol="0">
              <a:spAutoFit/>
            </a:bodyPr>
            <a:lstStyle/>
            <a:p>
              <a:r>
                <a:rPr lang="en-GB" dirty="0"/>
                <a:t>Application</a:t>
              </a:r>
            </a:p>
          </p:txBody>
        </p:sp>
      </p:grpSp>
    </p:spTree>
    <p:extLst>
      <p:ext uri="{BB962C8B-B14F-4D97-AF65-F5344CB8AC3E}">
        <p14:creationId xmlns:p14="http://schemas.microsoft.com/office/powerpoint/2010/main" val="20904387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BAFC51B5-D5A6-419F-AF4B-E17D47A52CEA}"/>
              </a:ext>
            </a:extLst>
          </p:cNvPr>
          <p:cNvGrpSpPr/>
          <p:nvPr/>
        </p:nvGrpSpPr>
        <p:grpSpPr>
          <a:xfrm>
            <a:off x="158238" y="204019"/>
            <a:ext cx="6390191" cy="5753099"/>
            <a:chOff x="5153025" y="685800"/>
            <a:chExt cx="6390191" cy="5753099"/>
          </a:xfrm>
        </p:grpSpPr>
        <p:grpSp>
          <p:nvGrpSpPr>
            <p:cNvPr id="37" name="Group 36">
              <a:extLst>
                <a:ext uri="{FF2B5EF4-FFF2-40B4-BE49-F238E27FC236}">
                  <a16:creationId xmlns:a16="http://schemas.microsoft.com/office/drawing/2014/main" id="{97C47C4C-770E-4E26-8370-1CB1EE15544F}"/>
                </a:ext>
              </a:extLst>
            </p:cNvPr>
            <p:cNvGrpSpPr/>
            <p:nvPr/>
          </p:nvGrpSpPr>
          <p:grpSpPr>
            <a:xfrm>
              <a:off x="5153025" y="685800"/>
              <a:ext cx="6390191" cy="5753099"/>
              <a:chOff x="5602072" y="3237995"/>
              <a:chExt cx="3440962" cy="2301494"/>
            </a:xfrm>
          </p:grpSpPr>
          <p:pic>
            <p:nvPicPr>
              <p:cNvPr id="26" name="Picture 25">
                <a:extLst>
                  <a:ext uri="{FF2B5EF4-FFF2-40B4-BE49-F238E27FC236}">
                    <a16:creationId xmlns:a16="http://schemas.microsoft.com/office/drawing/2014/main" id="{03E4E212-448E-42E7-B76F-18AF6D643219}"/>
                  </a:ext>
                </a:extLst>
              </p:cNvPr>
              <p:cNvPicPr>
                <a:picLocks noChangeAspect="1"/>
              </p:cNvPicPr>
              <p:nvPr/>
            </p:nvPicPr>
            <p:blipFill>
              <a:blip r:embed="rId2"/>
              <a:stretch>
                <a:fillRect/>
              </a:stretch>
            </p:blipFill>
            <p:spPr>
              <a:xfrm>
                <a:off x="5602072" y="3237995"/>
                <a:ext cx="1800000" cy="2301494"/>
              </a:xfrm>
              <a:prstGeom prst="rect">
                <a:avLst/>
              </a:prstGeom>
            </p:spPr>
          </p:pic>
          <p:sp>
            <p:nvSpPr>
              <p:cNvPr id="27" name="Rectangle 26">
                <a:extLst>
                  <a:ext uri="{FF2B5EF4-FFF2-40B4-BE49-F238E27FC236}">
                    <a16:creationId xmlns:a16="http://schemas.microsoft.com/office/drawing/2014/main" id="{8DBADBF8-736C-4066-8560-AE9060135936}"/>
                  </a:ext>
                </a:extLst>
              </p:cNvPr>
              <p:cNvSpPr/>
              <p:nvPr/>
            </p:nvSpPr>
            <p:spPr>
              <a:xfrm>
                <a:off x="7471409" y="3629132"/>
                <a:ext cx="1571625" cy="29051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50000"/>
                        <a:lumOff val="50000"/>
                      </a:schemeClr>
                    </a:solidFill>
                  </a:rPr>
                  <a:t>// stg1ad4g7</a:t>
                </a:r>
              </a:p>
            </p:txBody>
          </p:sp>
          <p:sp>
            <p:nvSpPr>
              <p:cNvPr id="28" name="Rectangle 27">
                <a:extLst>
                  <a:ext uri="{FF2B5EF4-FFF2-40B4-BE49-F238E27FC236}">
                    <a16:creationId xmlns:a16="http://schemas.microsoft.com/office/drawing/2014/main" id="{FA8ACCEF-4F30-49C8-9639-F0D048A2F124}"/>
                  </a:ext>
                </a:extLst>
              </p:cNvPr>
              <p:cNvSpPr/>
              <p:nvPr/>
            </p:nvSpPr>
            <p:spPr>
              <a:xfrm>
                <a:off x="7471409" y="3998236"/>
                <a:ext cx="1571625" cy="29051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Ins="360000" rtlCol="0" anchor="ctr"/>
              <a:lstStyle/>
              <a:p>
                <a:r>
                  <a:rPr lang="en-GB" dirty="0"/>
                  <a:t>Table</a:t>
                </a:r>
              </a:p>
            </p:txBody>
          </p:sp>
          <p:sp>
            <p:nvSpPr>
              <p:cNvPr id="29" name="Rectangle 28">
                <a:extLst>
                  <a:ext uri="{FF2B5EF4-FFF2-40B4-BE49-F238E27FC236}">
                    <a16:creationId xmlns:a16="http://schemas.microsoft.com/office/drawing/2014/main" id="{A3DAC112-C34F-49CC-857C-6445EE570D7F}"/>
                  </a:ext>
                </a:extLst>
              </p:cNvPr>
              <p:cNvSpPr/>
              <p:nvPr/>
            </p:nvSpPr>
            <p:spPr>
              <a:xfrm>
                <a:off x="7471409" y="4376359"/>
                <a:ext cx="1571625" cy="29051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tlCol="0" anchor="ctr"/>
              <a:lstStyle/>
              <a:p>
                <a:r>
                  <a:rPr lang="en-GB" dirty="0"/>
                  <a:t>Queue</a:t>
                </a:r>
              </a:p>
            </p:txBody>
          </p:sp>
          <p:sp>
            <p:nvSpPr>
              <p:cNvPr id="30" name="Rectangle 29">
                <a:extLst>
                  <a:ext uri="{FF2B5EF4-FFF2-40B4-BE49-F238E27FC236}">
                    <a16:creationId xmlns:a16="http://schemas.microsoft.com/office/drawing/2014/main" id="{BEC1C78D-5156-4E17-86F0-65F5264FA8C2}"/>
                  </a:ext>
                </a:extLst>
              </p:cNvPr>
              <p:cNvSpPr/>
              <p:nvPr/>
            </p:nvSpPr>
            <p:spPr>
              <a:xfrm>
                <a:off x="7471409" y="4754482"/>
                <a:ext cx="1571625" cy="29051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tlCol="0" anchor="ctr"/>
              <a:lstStyle/>
              <a:p>
                <a:r>
                  <a:rPr lang="en-GB" dirty="0"/>
                  <a:t>Blob</a:t>
                </a:r>
              </a:p>
            </p:txBody>
          </p:sp>
          <p:sp>
            <p:nvSpPr>
              <p:cNvPr id="31" name="Rectangle 30">
                <a:extLst>
                  <a:ext uri="{FF2B5EF4-FFF2-40B4-BE49-F238E27FC236}">
                    <a16:creationId xmlns:a16="http://schemas.microsoft.com/office/drawing/2014/main" id="{ABC838A2-FA14-4561-8CA7-EB9CC6AD00E3}"/>
                  </a:ext>
                </a:extLst>
              </p:cNvPr>
              <p:cNvSpPr/>
              <p:nvPr/>
            </p:nvSpPr>
            <p:spPr>
              <a:xfrm>
                <a:off x="7471409" y="5139905"/>
                <a:ext cx="1571625" cy="29051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tlCol="0" anchor="ctr"/>
              <a:lstStyle/>
              <a:p>
                <a:r>
                  <a:rPr lang="en-GB" dirty="0"/>
                  <a:t>File</a:t>
                </a:r>
              </a:p>
            </p:txBody>
          </p:sp>
          <p:sp>
            <p:nvSpPr>
              <p:cNvPr id="32" name="Rectangle 31">
                <a:extLst>
                  <a:ext uri="{FF2B5EF4-FFF2-40B4-BE49-F238E27FC236}">
                    <a16:creationId xmlns:a16="http://schemas.microsoft.com/office/drawing/2014/main" id="{E8930198-5BAD-4DAD-8598-CD3DCCCB3A46}"/>
                  </a:ext>
                </a:extLst>
              </p:cNvPr>
              <p:cNvSpPr/>
              <p:nvPr/>
            </p:nvSpPr>
            <p:spPr>
              <a:xfrm>
                <a:off x="5716259" y="3629132"/>
                <a:ext cx="1571625" cy="29051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50000"/>
                        <a:lumOff val="50000"/>
                      </a:schemeClr>
                    </a:solidFill>
                  </a:rPr>
                  <a:t>// stg1ad4g7</a:t>
                </a:r>
              </a:p>
            </p:txBody>
          </p:sp>
          <p:pic>
            <p:nvPicPr>
              <p:cNvPr id="33" name="Picture 32">
                <a:extLst>
                  <a:ext uri="{FF2B5EF4-FFF2-40B4-BE49-F238E27FC236}">
                    <a16:creationId xmlns:a16="http://schemas.microsoft.com/office/drawing/2014/main" id="{840F257F-30F4-4221-AAE3-913F1FF201D3}"/>
                  </a:ext>
                </a:extLst>
              </p:cNvPr>
              <p:cNvPicPr>
                <a:picLocks noChangeAspect="1"/>
              </p:cNvPicPr>
              <p:nvPr/>
            </p:nvPicPr>
            <p:blipFill>
              <a:blip r:embed="rId3"/>
              <a:stretch>
                <a:fillRect/>
              </a:stretch>
            </p:blipFill>
            <p:spPr>
              <a:xfrm>
                <a:off x="8647564" y="4022916"/>
                <a:ext cx="285103" cy="227312"/>
              </a:xfrm>
              <a:prstGeom prst="rect">
                <a:avLst/>
              </a:prstGeom>
            </p:spPr>
          </p:pic>
          <p:pic>
            <p:nvPicPr>
              <p:cNvPr id="34" name="Picture 33">
                <a:extLst>
                  <a:ext uri="{FF2B5EF4-FFF2-40B4-BE49-F238E27FC236}">
                    <a16:creationId xmlns:a16="http://schemas.microsoft.com/office/drawing/2014/main" id="{4055F0BD-0171-4DE3-AAAB-A6D7A5B62F72}"/>
                  </a:ext>
                </a:extLst>
              </p:cNvPr>
              <p:cNvPicPr>
                <a:picLocks noChangeAspect="1"/>
              </p:cNvPicPr>
              <p:nvPr/>
            </p:nvPicPr>
            <p:blipFill>
              <a:blip r:embed="rId4"/>
              <a:stretch>
                <a:fillRect/>
              </a:stretch>
            </p:blipFill>
            <p:spPr>
              <a:xfrm>
                <a:off x="8648464" y="4454656"/>
                <a:ext cx="284203" cy="133918"/>
              </a:xfrm>
              <a:prstGeom prst="rect">
                <a:avLst/>
              </a:prstGeom>
            </p:spPr>
          </p:pic>
          <p:pic>
            <p:nvPicPr>
              <p:cNvPr id="35" name="Picture 34">
                <a:extLst>
                  <a:ext uri="{FF2B5EF4-FFF2-40B4-BE49-F238E27FC236}">
                    <a16:creationId xmlns:a16="http://schemas.microsoft.com/office/drawing/2014/main" id="{F66E15F2-5728-4059-8208-CE17B19E798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113" b="96887" l="1987" r="97682">
                            <a14:foregroundMark x1="13907" y1="32685" x2="23179" y2="17899"/>
                            <a14:foregroundMark x1="25497" y1="14397" x2="41391" y2="5058"/>
                            <a14:foregroundMark x1="41391" y1="5058" x2="57947" y2="3113"/>
                            <a14:foregroundMark x1="57947" y1="3113" x2="72517" y2="14008"/>
                            <a14:foregroundMark x1="72517" y1="14008" x2="73179" y2="14786"/>
                            <a14:foregroundMark x1="13576" y1="35409" x2="2980" y2="79377"/>
                            <a14:foregroundMark x1="77483" y1="20233" x2="96689" y2="60311"/>
                            <a14:foregroundMark x1="84106" y1="31907" x2="87748" y2="40467"/>
                            <a14:foregroundMark x1="32781" y1="88327" x2="71523" y2="80156"/>
                            <a14:foregroundMark x1="71523" y1="80156" x2="72185" y2="79377"/>
                            <a14:foregroundMark x1="1987" y1="73541" x2="6623" y2="56420"/>
                            <a14:foregroundMark x1="13907" y1="89494" x2="48013" y2="96109"/>
                            <a14:foregroundMark x1="48013" y1="96109" x2="82781" y2="91440"/>
                            <a14:foregroundMark x1="82781" y1="91440" x2="90397" y2="86381"/>
                            <a14:foregroundMark x1="88079" y1="90272" x2="97351" y2="73541"/>
                            <a14:foregroundMark x1="97351" y1="73541" x2="97020" y2="70039"/>
                            <a14:foregroundMark x1="92715" y1="86770" x2="96026" y2="82490"/>
                            <a14:foregroundMark x1="5629" y1="84825" x2="27152" y2="94553"/>
                            <a14:foregroundMark x1="36093" y1="97276" x2="48013" y2="97276"/>
                            <a14:foregroundMark x1="60596" y1="96498" x2="67219" y2="94942"/>
                            <a14:foregroundMark x1="56623" y1="55642" x2="57947" y2="62646"/>
                            <a14:foregroundMark x1="75828" y1="53307" x2="80132" y2="62646"/>
                            <a14:foregroundMark x1="97682" y1="65370" x2="97682" y2="67704"/>
                            <a14:backgroundMark x1="5960" y1="21401" x2="20530" y2="7393"/>
                            <a14:backgroundMark x1="84106" y1="6615" x2="96689" y2="21790"/>
                            <a14:backgroundMark x1="96689" y1="21790" x2="96689" y2="24514"/>
                            <a14:backgroundMark x1="92715" y1="94942" x2="98344" y2="90272"/>
                            <a14:backgroundMark x1="4636" y1="93385" x2="10596" y2="96498"/>
                          </a14:backgroundRemoval>
                        </a14:imgEffect>
                      </a14:imgLayer>
                    </a14:imgProps>
                  </a:ext>
                </a:extLst>
              </a:blip>
              <a:stretch>
                <a:fillRect/>
              </a:stretch>
            </p:blipFill>
            <p:spPr>
              <a:xfrm>
                <a:off x="8685340" y="4790415"/>
                <a:ext cx="209550" cy="178326"/>
              </a:xfrm>
              <a:prstGeom prst="rect">
                <a:avLst/>
              </a:prstGeom>
            </p:spPr>
          </p:pic>
          <p:pic>
            <p:nvPicPr>
              <p:cNvPr id="36" name="Picture 35">
                <a:extLst>
                  <a:ext uri="{FF2B5EF4-FFF2-40B4-BE49-F238E27FC236}">
                    <a16:creationId xmlns:a16="http://schemas.microsoft.com/office/drawing/2014/main" id="{E720632C-9190-46A2-ABB0-CB8B5F39256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124" b="97753" l="0" r="98140">
                            <a14:foregroundMark x1="4186" y1="4494" x2="3256" y2="89326"/>
                            <a14:foregroundMark x1="24186" y1="21910" x2="78605" y2="73034"/>
                            <a14:foregroundMark x1="78605" y1="73034" x2="89302" y2="93258"/>
                            <a14:foregroundMark x1="89302" y1="93258" x2="93023" y2="96629"/>
                            <a14:foregroundMark x1="57674" y1="12360" x2="91163" y2="12921"/>
                            <a14:foregroundMark x1="97674" y1="24719" x2="97209" y2="85955"/>
                            <a14:foregroundMark x1="97209" y1="85955" x2="97674" y2="87079"/>
                            <a14:foregroundMark x1="2326" y1="9551" x2="4186" y2="32022"/>
                            <a14:foregroundMark x1="4186" y1="32022" x2="1395" y2="30899"/>
                            <a14:foregroundMark x1="3256" y1="45506" x2="1860" y2="34270"/>
                            <a14:foregroundMark x1="1860" y1="34270" x2="2791" y2="32022"/>
                            <a14:foregroundMark x1="3256" y1="92135" x2="12093" y2="98315"/>
                            <a14:foregroundMark x1="12093" y1="98315" x2="41860" y2="99438"/>
                            <a14:foregroundMark x1="41860" y1="99438" x2="70233" y2="96067"/>
                            <a14:foregroundMark x1="70233" y1="96067" x2="77674" y2="96067"/>
                            <a14:foregroundMark x1="78605" y1="97753" x2="87907" y2="97753"/>
                            <a14:foregroundMark x1="87907" y1="97753" x2="95814" y2="92135"/>
                            <a14:foregroundMark x1="95814" y1="92135" x2="95814" y2="91573"/>
                            <a14:foregroundMark x1="11163" y1="1124" x2="49302" y2="2247"/>
                            <a14:foregroundMark x1="49302" y1="5618" x2="54419" y2="15730"/>
                            <a14:foregroundMark x1="93488" y1="15730" x2="98140" y2="21910"/>
                          </a14:backgroundRemoval>
                        </a14:imgEffect>
                      </a14:imgLayer>
                    </a14:imgProps>
                  </a:ext>
                </a:extLst>
              </a:blip>
              <a:stretch>
                <a:fillRect/>
              </a:stretch>
            </p:blipFill>
            <p:spPr>
              <a:xfrm>
                <a:off x="8685340" y="5224805"/>
                <a:ext cx="220170" cy="120713"/>
              </a:xfrm>
              <a:prstGeom prst="rect">
                <a:avLst/>
              </a:prstGeom>
            </p:spPr>
          </p:pic>
        </p:grpSp>
        <p:sp>
          <p:nvSpPr>
            <p:cNvPr id="40" name="Rectangle 39">
              <a:extLst>
                <a:ext uri="{FF2B5EF4-FFF2-40B4-BE49-F238E27FC236}">
                  <a16:creationId xmlns:a16="http://schemas.microsoft.com/office/drawing/2014/main" id="{A2DB3C6C-66C2-4408-9DF3-AB8611AD423D}"/>
                </a:ext>
              </a:extLst>
            </p:cNvPr>
            <p:cNvSpPr/>
            <p:nvPr/>
          </p:nvSpPr>
          <p:spPr>
            <a:xfrm>
              <a:off x="5781421" y="889716"/>
              <a:ext cx="2085975"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Storage Account</a:t>
              </a:r>
            </a:p>
          </p:txBody>
        </p:sp>
      </p:grpSp>
    </p:spTree>
    <p:extLst>
      <p:ext uri="{BB962C8B-B14F-4D97-AF65-F5344CB8AC3E}">
        <p14:creationId xmlns:p14="http://schemas.microsoft.com/office/powerpoint/2010/main" val="38880352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BAFC51B5-D5A6-419F-AF4B-E17D47A52CEA}"/>
              </a:ext>
            </a:extLst>
          </p:cNvPr>
          <p:cNvGrpSpPr/>
          <p:nvPr/>
        </p:nvGrpSpPr>
        <p:grpSpPr>
          <a:xfrm>
            <a:off x="158238" y="204019"/>
            <a:ext cx="6390191" cy="5753099"/>
            <a:chOff x="5153025" y="685800"/>
            <a:chExt cx="6390191" cy="5753099"/>
          </a:xfrm>
        </p:grpSpPr>
        <p:grpSp>
          <p:nvGrpSpPr>
            <p:cNvPr id="37" name="Group 36">
              <a:extLst>
                <a:ext uri="{FF2B5EF4-FFF2-40B4-BE49-F238E27FC236}">
                  <a16:creationId xmlns:a16="http://schemas.microsoft.com/office/drawing/2014/main" id="{97C47C4C-770E-4E26-8370-1CB1EE15544F}"/>
                </a:ext>
              </a:extLst>
            </p:cNvPr>
            <p:cNvGrpSpPr/>
            <p:nvPr/>
          </p:nvGrpSpPr>
          <p:grpSpPr>
            <a:xfrm>
              <a:off x="5153025" y="685800"/>
              <a:ext cx="6390191" cy="5753099"/>
              <a:chOff x="5602072" y="3237995"/>
              <a:chExt cx="3440962" cy="2301494"/>
            </a:xfrm>
          </p:grpSpPr>
          <p:pic>
            <p:nvPicPr>
              <p:cNvPr id="26" name="Picture 25">
                <a:extLst>
                  <a:ext uri="{FF2B5EF4-FFF2-40B4-BE49-F238E27FC236}">
                    <a16:creationId xmlns:a16="http://schemas.microsoft.com/office/drawing/2014/main" id="{03E4E212-448E-42E7-B76F-18AF6D643219}"/>
                  </a:ext>
                </a:extLst>
              </p:cNvPr>
              <p:cNvPicPr>
                <a:picLocks noChangeAspect="1"/>
              </p:cNvPicPr>
              <p:nvPr/>
            </p:nvPicPr>
            <p:blipFill>
              <a:blip r:embed="rId2"/>
              <a:stretch>
                <a:fillRect/>
              </a:stretch>
            </p:blipFill>
            <p:spPr>
              <a:xfrm>
                <a:off x="5602072" y="3237995"/>
                <a:ext cx="1800000" cy="2301494"/>
              </a:xfrm>
              <a:prstGeom prst="rect">
                <a:avLst/>
              </a:prstGeom>
            </p:spPr>
          </p:pic>
          <p:sp>
            <p:nvSpPr>
              <p:cNvPr id="27" name="Rectangle 26">
                <a:extLst>
                  <a:ext uri="{FF2B5EF4-FFF2-40B4-BE49-F238E27FC236}">
                    <a16:creationId xmlns:a16="http://schemas.microsoft.com/office/drawing/2014/main" id="{8DBADBF8-736C-4066-8560-AE9060135936}"/>
                  </a:ext>
                </a:extLst>
              </p:cNvPr>
              <p:cNvSpPr/>
              <p:nvPr/>
            </p:nvSpPr>
            <p:spPr>
              <a:xfrm>
                <a:off x="7471409" y="3629132"/>
                <a:ext cx="1571625" cy="29051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50000"/>
                        <a:lumOff val="50000"/>
                      </a:schemeClr>
                    </a:solidFill>
                  </a:rPr>
                  <a:t>// stg222afc</a:t>
                </a:r>
              </a:p>
            </p:txBody>
          </p:sp>
          <p:sp>
            <p:nvSpPr>
              <p:cNvPr id="28" name="Rectangle 27">
                <a:extLst>
                  <a:ext uri="{FF2B5EF4-FFF2-40B4-BE49-F238E27FC236}">
                    <a16:creationId xmlns:a16="http://schemas.microsoft.com/office/drawing/2014/main" id="{FA8ACCEF-4F30-49C8-9639-F0D048A2F124}"/>
                  </a:ext>
                </a:extLst>
              </p:cNvPr>
              <p:cNvSpPr/>
              <p:nvPr/>
            </p:nvSpPr>
            <p:spPr>
              <a:xfrm>
                <a:off x="7471409" y="3998236"/>
                <a:ext cx="1571625" cy="29051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Ins="360000" rtlCol="0" anchor="ctr"/>
              <a:lstStyle/>
              <a:p>
                <a:r>
                  <a:rPr lang="en-GB" dirty="0"/>
                  <a:t>Table</a:t>
                </a:r>
              </a:p>
            </p:txBody>
          </p:sp>
          <p:sp>
            <p:nvSpPr>
              <p:cNvPr id="29" name="Rectangle 28">
                <a:extLst>
                  <a:ext uri="{FF2B5EF4-FFF2-40B4-BE49-F238E27FC236}">
                    <a16:creationId xmlns:a16="http://schemas.microsoft.com/office/drawing/2014/main" id="{A3DAC112-C34F-49CC-857C-6445EE570D7F}"/>
                  </a:ext>
                </a:extLst>
              </p:cNvPr>
              <p:cNvSpPr/>
              <p:nvPr/>
            </p:nvSpPr>
            <p:spPr>
              <a:xfrm>
                <a:off x="7471409" y="4376359"/>
                <a:ext cx="1571625" cy="29051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tlCol="0" anchor="ctr"/>
              <a:lstStyle/>
              <a:p>
                <a:r>
                  <a:rPr lang="en-GB" dirty="0"/>
                  <a:t>Queue</a:t>
                </a:r>
              </a:p>
            </p:txBody>
          </p:sp>
          <p:sp>
            <p:nvSpPr>
              <p:cNvPr id="30" name="Rectangle 29">
                <a:extLst>
                  <a:ext uri="{FF2B5EF4-FFF2-40B4-BE49-F238E27FC236}">
                    <a16:creationId xmlns:a16="http://schemas.microsoft.com/office/drawing/2014/main" id="{BEC1C78D-5156-4E17-86F0-65F5264FA8C2}"/>
                  </a:ext>
                </a:extLst>
              </p:cNvPr>
              <p:cNvSpPr/>
              <p:nvPr/>
            </p:nvSpPr>
            <p:spPr>
              <a:xfrm>
                <a:off x="7471409" y="4754482"/>
                <a:ext cx="1571625" cy="29051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tlCol="0" anchor="ctr"/>
              <a:lstStyle/>
              <a:p>
                <a:r>
                  <a:rPr lang="en-GB" dirty="0"/>
                  <a:t>Blob</a:t>
                </a:r>
              </a:p>
            </p:txBody>
          </p:sp>
          <p:sp>
            <p:nvSpPr>
              <p:cNvPr id="31" name="Rectangle 30">
                <a:extLst>
                  <a:ext uri="{FF2B5EF4-FFF2-40B4-BE49-F238E27FC236}">
                    <a16:creationId xmlns:a16="http://schemas.microsoft.com/office/drawing/2014/main" id="{ABC838A2-FA14-4561-8CA7-EB9CC6AD00E3}"/>
                  </a:ext>
                </a:extLst>
              </p:cNvPr>
              <p:cNvSpPr/>
              <p:nvPr/>
            </p:nvSpPr>
            <p:spPr>
              <a:xfrm>
                <a:off x="7471409" y="5139905"/>
                <a:ext cx="1571625" cy="29051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tlCol="0" anchor="ctr"/>
              <a:lstStyle/>
              <a:p>
                <a:r>
                  <a:rPr lang="en-GB" dirty="0"/>
                  <a:t>File</a:t>
                </a:r>
              </a:p>
            </p:txBody>
          </p:sp>
          <p:sp>
            <p:nvSpPr>
              <p:cNvPr id="32" name="Rectangle 31">
                <a:extLst>
                  <a:ext uri="{FF2B5EF4-FFF2-40B4-BE49-F238E27FC236}">
                    <a16:creationId xmlns:a16="http://schemas.microsoft.com/office/drawing/2014/main" id="{E8930198-5BAD-4DAD-8598-CD3DCCCB3A46}"/>
                  </a:ext>
                </a:extLst>
              </p:cNvPr>
              <p:cNvSpPr/>
              <p:nvPr/>
            </p:nvSpPr>
            <p:spPr>
              <a:xfrm>
                <a:off x="5716259" y="3629132"/>
                <a:ext cx="1571625" cy="29051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50000"/>
                        <a:lumOff val="50000"/>
                      </a:schemeClr>
                    </a:solidFill>
                  </a:rPr>
                  <a:t>// stg222afc</a:t>
                </a:r>
              </a:p>
            </p:txBody>
          </p:sp>
          <p:pic>
            <p:nvPicPr>
              <p:cNvPr id="33" name="Picture 32">
                <a:extLst>
                  <a:ext uri="{FF2B5EF4-FFF2-40B4-BE49-F238E27FC236}">
                    <a16:creationId xmlns:a16="http://schemas.microsoft.com/office/drawing/2014/main" id="{840F257F-30F4-4221-AAE3-913F1FF201D3}"/>
                  </a:ext>
                </a:extLst>
              </p:cNvPr>
              <p:cNvPicPr>
                <a:picLocks noChangeAspect="1"/>
              </p:cNvPicPr>
              <p:nvPr/>
            </p:nvPicPr>
            <p:blipFill>
              <a:blip r:embed="rId3"/>
              <a:stretch>
                <a:fillRect/>
              </a:stretch>
            </p:blipFill>
            <p:spPr>
              <a:xfrm>
                <a:off x="8647564" y="4022916"/>
                <a:ext cx="285103" cy="227312"/>
              </a:xfrm>
              <a:prstGeom prst="rect">
                <a:avLst/>
              </a:prstGeom>
            </p:spPr>
          </p:pic>
          <p:pic>
            <p:nvPicPr>
              <p:cNvPr id="34" name="Picture 33">
                <a:extLst>
                  <a:ext uri="{FF2B5EF4-FFF2-40B4-BE49-F238E27FC236}">
                    <a16:creationId xmlns:a16="http://schemas.microsoft.com/office/drawing/2014/main" id="{4055F0BD-0171-4DE3-AAAB-A6D7A5B62F72}"/>
                  </a:ext>
                </a:extLst>
              </p:cNvPr>
              <p:cNvPicPr>
                <a:picLocks noChangeAspect="1"/>
              </p:cNvPicPr>
              <p:nvPr/>
            </p:nvPicPr>
            <p:blipFill>
              <a:blip r:embed="rId4"/>
              <a:stretch>
                <a:fillRect/>
              </a:stretch>
            </p:blipFill>
            <p:spPr>
              <a:xfrm>
                <a:off x="8648464" y="4454656"/>
                <a:ext cx="284203" cy="133918"/>
              </a:xfrm>
              <a:prstGeom prst="rect">
                <a:avLst/>
              </a:prstGeom>
            </p:spPr>
          </p:pic>
          <p:pic>
            <p:nvPicPr>
              <p:cNvPr id="35" name="Picture 34">
                <a:extLst>
                  <a:ext uri="{FF2B5EF4-FFF2-40B4-BE49-F238E27FC236}">
                    <a16:creationId xmlns:a16="http://schemas.microsoft.com/office/drawing/2014/main" id="{F66E15F2-5728-4059-8208-CE17B19E798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113" b="96887" l="1987" r="97682">
                            <a14:foregroundMark x1="13907" y1="32685" x2="23179" y2="17899"/>
                            <a14:foregroundMark x1="25497" y1="14397" x2="41391" y2="5058"/>
                            <a14:foregroundMark x1="41391" y1="5058" x2="57947" y2="3113"/>
                            <a14:foregroundMark x1="57947" y1="3113" x2="72517" y2="14008"/>
                            <a14:foregroundMark x1="72517" y1="14008" x2="73179" y2="14786"/>
                            <a14:foregroundMark x1="13576" y1="35409" x2="2980" y2="79377"/>
                            <a14:foregroundMark x1="77483" y1="20233" x2="96689" y2="60311"/>
                            <a14:foregroundMark x1="84106" y1="31907" x2="87748" y2="40467"/>
                            <a14:foregroundMark x1="32781" y1="88327" x2="71523" y2="80156"/>
                            <a14:foregroundMark x1="71523" y1="80156" x2="72185" y2="79377"/>
                            <a14:foregroundMark x1="1987" y1="73541" x2="6623" y2="56420"/>
                            <a14:foregroundMark x1="13907" y1="89494" x2="48013" y2="96109"/>
                            <a14:foregroundMark x1="48013" y1="96109" x2="82781" y2="91440"/>
                            <a14:foregroundMark x1="82781" y1="91440" x2="90397" y2="86381"/>
                            <a14:foregroundMark x1="88079" y1="90272" x2="97351" y2="73541"/>
                            <a14:foregroundMark x1="97351" y1="73541" x2="97020" y2="70039"/>
                            <a14:foregroundMark x1="92715" y1="86770" x2="96026" y2="82490"/>
                            <a14:foregroundMark x1="5629" y1="84825" x2="27152" y2="94553"/>
                            <a14:foregroundMark x1="36093" y1="97276" x2="48013" y2="97276"/>
                            <a14:foregroundMark x1="60596" y1="96498" x2="67219" y2="94942"/>
                            <a14:foregroundMark x1="56623" y1="55642" x2="57947" y2="62646"/>
                            <a14:foregroundMark x1="75828" y1="53307" x2="80132" y2="62646"/>
                            <a14:foregroundMark x1="97682" y1="65370" x2="97682" y2="67704"/>
                            <a14:backgroundMark x1="5960" y1="21401" x2="20530" y2="7393"/>
                            <a14:backgroundMark x1="84106" y1="6615" x2="96689" y2="21790"/>
                            <a14:backgroundMark x1="96689" y1="21790" x2="96689" y2="24514"/>
                            <a14:backgroundMark x1="92715" y1="94942" x2="98344" y2="90272"/>
                            <a14:backgroundMark x1="4636" y1="93385" x2="10596" y2="96498"/>
                          </a14:backgroundRemoval>
                        </a14:imgEffect>
                      </a14:imgLayer>
                    </a14:imgProps>
                  </a:ext>
                </a:extLst>
              </a:blip>
              <a:stretch>
                <a:fillRect/>
              </a:stretch>
            </p:blipFill>
            <p:spPr>
              <a:xfrm>
                <a:off x="8685340" y="4790415"/>
                <a:ext cx="209550" cy="178326"/>
              </a:xfrm>
              <a:prstGeom prst="rect">
                <a:avLst/>
              </a:prstGeom>
            </p:spPr>
          </p:pic>
          <p:pic>
            <p:nvPicPr>
              <p:cNvPr id="36" name="Picture 35">
                <a:extLst>
                  <a:ext uri="{FF2B5EF4-FFF2-40B4-BE49-F238E27FC236}">
                    <a16:creationId xmlns:a16="http://schemas.microsoft.com/office/drawing/2014/main" id="{E720632C-9190-46A2-ABB0-CB8B5F39256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124" b="97753" l="0" r="98140">
                            <a14:foregroundMark x1="4186" y1="4494" x2="3256" y2="89326"/>
                            <a14:foregroundMark x1="24186" y1="21910" x2="78605" y2="73034"/>
                            <a14:foregroundMark x1="78605" y1="73034" x2="89302" y2="93258"/>
                            <a14:foregroundMark x1="89302" y1="93258" x2="93023" y2="96629"/>
                            <a14:foregroundMark x1="57674" y1="12360" x2="91163" y2="12921"/>
                            <a14:foregroundMark x1="97674" y1="24719" x2="97209" y2="85955"/>
                            <a14:foregroundMark x1="97209" y1="85955" x2="97674" y2="87079"/>
                            <a14:foregroundMark x1="2326" y1="9551" x2="4186" y2="32022"/>
                            <a14:foregroundMark x1="4186" y1="32022" x2="1395" y2="30899"/>
                            <a14:foregroundMark x1="3256" y1="45506" x2="1860" y2="34270"/>
                            <a14:foregroundMark x1="1860" y1="34270" x2="2791" y2="32022"/>
                            <a14:foregroundMark x1="3256" y1="92135" x2="12093" y2="98315"/>
                            <a14:foregroundMark x1="12093" y1="98315" x2="41860" y2="99438"/>
                            <a14:foregroundMark x1="41860" y1="99438" x2="70233" y2="96067"/>
                            <a14:foregroundMark x1="70233" y1="96067" x2="77674" y2="96067"/>
                            <a14:foregroundMark x1="78605" y1="97753" x2="87907" y2="97753"/>
                            <a14:foregroundMark x1="87907" y1="97753" x2="95814" y2="92135"/>
                            <a14:foregroundMark x1="95814" y1="92135" x2="95814" y2="91573"/>
                            <a14:foregroundMark x1="11163" y1="1124" x2="49302" y2="2247"/>
                            <a14:foregroundMark x1="49302" y1="5618" x2="54419" y2="15730"/>
                            <a14:foregroundMark x1="93488" y1="15730" x2="98140" y2="21910"/>
                          </a14:backgroundRemoval>
                        </a14:imgEffect>
                      </a14:imgLayer>
                    </a14:imgProps>
                  </a:ext>
                </a:extLst>
              </a:blip>
              <a:stretch>
                <a:fillRect/>
              </a:stretch>
            </p:blipFill>
            <p:spPr>
              <a:xfrm>
                <a:off x="8685340" y="5224805"/>
                <a:ext cx="220170" cy="120713"/>
              </a:xfrm>
              <a:prstGeom prst="rect">
                <a:avLst/>
              </a:prstGeom>
            </p:spPr>
          </p:pic>
        </p:grpSp>
        <p:sp>
          <p:nvSpPr>
            <p:cNvPr id="40" name="Rectangle 39">
              <a:extLst>
                <a:ext uri="{FF2B5EF4-FFF2-40B4-BE49-F238E27FC236}">
                  <a16:creationId xmlns:a16="http://schemas.microsoft.com/office/drawing/2014/main" id="{A2DB3C6C-66C2-4408-9DF3-AB8611AD423D}"/>
                </a:ext>
              </a:extLst>
            </p:cNvPr>
            <p:cNvSpPr/>
            <p:nvPr/>
          </p:nvSpPr>
          <p:spPr>
            <a:xfrm>
              <a:off x="5781421" y="889716"/>
              <a:ext cx="2085975"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Storage Account</a:t>
              </a:r>
            </a:p>
          </p:txBody>
        </p:sp>
      </p:grpSp>
    </p:spTree>
    <p:extLst>
      <p:ext uri="{BB962C8B-B14F-4D97-AF65-F5344CB8AC3E}">
        <p14:creationId xmlns:p14="http://schemas.microsoft.com/office/powerpoint/2010/main" val="1171251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BAFC51B5-D5A6-419F-AF4B-E17D47A52CEA}"/>
              </a:ext>
            </a:extLst>
          </p:cNvPr>
          <p:cNvGrpSpPr/>
          <p:nvPr/>
        </p:nvGrpSpPr>
        <p:grpSpPr>
          <a:xfrm>
            <a:off x="158238" y="204019"/>
            <a:ext cx="6390191" cy="5753099"/>
            <a:chOff x="5153025" y="685800"/>
            <a:chExt cx="6390191" cy="5753099"/>
          </a:xfrm>
        </p:grpSpPr>
        <p:grpSp>
          <p:nvGrpSpPr>
            <p:cNvPr id="37" name="Group 36">
              <a:extLst>
                <a:ext uri="{FF2B5EF4-FFF2-40B4-BE49-F238E27FC236}">
                  <a16:creationId xmlns:a16="http://schemas.microsoft.com/office/drawing/2014/main" id="{97C47C4C-770E-4E26-8370-1CB1EE15544F}"/>
                </a:ext>
              </a:extLst>
            </p:cNvPr>
            <p:cNvGrpSpPr/>
            <p:nvPr/>
          </p:nvGrpSpPr>
          <p:grpSpPr>
            <a:xfrm>
              <a:off x="5153025" y="685800"/>
              <a:ext cx="6390191" cy="5753099"/>
              <a:chOff x="5602072" y="3237995"/>
              <a:chExt cx="3440962" cy="2301494"/>
            </a:xfrm>
          </p:grpSpPr>
          <p:pic>
            <p:nvPicPr>
              <p:cNvPr id="26" name="Picture 25">
                <a:extLst>
                  <a:ext uri="{FF2B5EF4-FFF2-40B4-BE49-F238E27FC236}">
                    <a16:creationId xmlns:a16="http://schemas.microsoft.com/office/drawing/2014/main" id="{03E4E212-448E-42E7-B76F-18AF6D643219}"/>
                  </a:ext>
                </a:extLst>
              </p:cNvPr>
              <p:cNvPicPr>
                <a:picLocks noChangeAspect="1"/>
              </p:cNvPicPr>
              <p:nvPr/>
            </p:nvPicPr>
            <p:blipFill>
              <a:blip r:embed="rId2"/>
              <a:stretch>
                <a:fillRect/>
              </a:stretch>
            </p:blipFill>
            <p:spPr>
              <a:xfrm>
                <a:off x="5602072" y="3237995"/>
                <a:ext cx="1800000" cy="2301494"/>
              </a:xfrm>
              <a:prstGeom prst="rect">
                <a:avLst/>
              </a:prstGeom>
            </p:spPr>
          </p:pic>
          <p:sp>
            <p:nvSpPr>
              <p:cNvPr id="27" name="Rectangle 26">
                <a:extLst>
                  <a:ext uri="{FF2B5EF4-FFF2-40B4-BE49-F238E27FC236}">
                    <a16:creationId xmlns:a16="http://schemas.microsoft.com/office/drawing/2014/main" id="{8DBADBF8-736C-4066-8560-AE9060135936}"/>
                  </a:ext>
                </a:extLst>
              </p:cNvPr>
              <p:cNvSpPr/>
              <p:nvPr/>
            </p:nvSpPr>
            <p:spPr>
              <a:xfrm>
                <a:off x="7471409" y="3629132"/>
                <a:ext cx="1571625" cy="29051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50000"/>
                        <a:lumOff val="50000"/>
                      </a:schemeClr>
                    </a:solidFill>
                  </a:rPr>
                  <a:t>// stg3bafc</a:t>
                </a:r>
              </a:p>
            </p:txBody>
          </p:sp>
          <p:sp>
            <p:nvSpPr>
              <p:cNvPr id="28" name="Rectangle 27">
                <a:extLst>
                  <a:ext uri="{FF2B5EF4-FFF2-40B4-BE49-F238E27FC236}">
                    <a16:creationId xmlns:a16="http://schemas.microsoft.com/office/drawing/2014/main" id="{FA8ACCEF-4F30-49C8-9639-F0D048A2F124}"/>
                  </a:ext>
                </a:extLst>
              </p:cNvPr>
              <p:cNvSpPr/>
              <p:nvPr/>
            </p:nvSpPr>
            <p:spPr>
              <a:xfrm>
                <a:off x="7471409" y="3998236"/>
                <a:ext cx="1571625" cy="29051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Ins="360000" rtlCol="0" anchor="ctr"/>
              <a:lstStyle/>
              <a:p>
                <a:r>
                  <a:rPr lang="en-GB" dirty="0"/>
                  <a:t>Table</a:t>
                </a:r>
              </a:p>
            </p:txBody>
          </p:sp>
          <p:sp>
            <p:nvSpPr>
              <p:cNvPr id="29" name="Rectangle 28">
                <a:extLst>
                  <a:ext uri="{FF2B5EF4-FFF2-40B4-BE49-F238E27FC236}">
                    <a16:creationId xmlns:a16="http://schemas.microsoft.com/office/drawing/2014/main" id="{A3DAC112-C34F-49CC-857C-6445EE570D7F}"/>
                  </a:ext>
                </a:extLst>
              </p:cNvPr>
              <p:cNvSpPr/>
              <p:nvPr/>
            </p:nvSpPr>
            <p:spPr>
              <a:xfrm>
                <a:off x="7471409" y="4376359"/>
                <a:ext cx="1571625" cy="29051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tlCol="0" anchor="ctr"/>
              <a:lstStyle/>
              <a:p>
                <a:r>
                  <a:rPr lang="en-GB" dirty="0"/>
                  <a:t>Queue</a:t>
                </a:r>
              </a:p>
            </p:txBody>
          </p:sp>
          <p:sp>
            <p:nvSpPr>
              <p:cNvPr id="30" name="Rectangle 29">
                <a:extLst>
                  <a:ext uri="{FF2B5EF4-FFF2-40B4-BE49-F238E27FC236}">
                    <a16:creationId xmlns:a16="http://schemas.microsoft.com/office/drawing/2014/main" id="{BEC1C78D-5156-4E17-86F0-65F5264FA8C2}"/>
                  </a:ext>
                </a:extLst>
              </p:cNvPr>
              <p:cNvSpPr/>
              <p:nvPr/>
            </p:nvSpPr>
            <p:spPr>
              <a:xfrm>
                <a:off x="7471409" y="4754482"/>
                <a:ext cx="1571625" cy="29051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tlCol="0" anchor="ctr"/>
              <a:lstStyle/>
              <a:p>
                <a:r>
                  <a:rPr lang="en-GB" dirty="0"/>
                  <a:t>Blob</a:t>
                </a:r>
              </a:p>
            </p:txBody>
          </p:sp>
          <p:sp>
            <p:nvSpPr>
              <p:cNvPr id="31" name="Rectangle 30">
                <a:extLst>
                  <a:ext uri="{FF2B5EF4-FFF2-40B4-BE49-F238E27FC236}">
                    <a16:creationId xmlns:a16="http://schemas.microsoft.com/office/drawing/2014/main" id="{ABC838A2-FA14-4561-8CA7-EB9CC6AD00E3}"/>
                  </a:ext>
                </a:extLst>
              </p:cNvPr>
              <p:cNvSpPr/>
              <p:nvPr/>
            </p:nvSpPr>
            <p:spPr>
              <a:xfrm>
                <a:off x="7471409" y="5139905"/>
                <a:ext cx="1571625" cy="29051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tlCol="0" anchor="ctr"/>
              <a:lstStyle/>
              <a:p>
                <a:r>
                  <a:rPr lang="en-GB" dirty="0"/>
                  <a:t>File</a:t>
                </a:r>
              </a:p>
            </p:txBody>
          </p:sp>
          <p:sp>
            <p:nvSpPr>
              <p:cNvPr id="32" name="Rectangle 31">
                <a:extLst>
                  <a:ext uri="{FF2B5EF4-FFF2-40B4-BE49-F238E27FC236}">
                    <a16:creationId xmlns:a16="http://schemas.microsoft.com/office/drawing/2014/main" id="{E8930198-5BAD-4DAD-8598-CD3DCCCB3A46}"/>
                  </a:ext>
                </a:extLst>
              </p:cNvPr>
              <p:cNvSpPr/>
              <p:nvPr/>
            </p:nvSpPr>
            <p:spPr>
              <a:xfrm>
                <a:off x="5716259" y="3629132"/>
                <a:ext cx="1571625" cy="29051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50000"/>
                        <a:lumOff val="50000"/>
                      </a:schemeClr>
                    </a:solidFill>
                  </a:rPr>
                  <a:t>// stg3bafc</a:t>
                </a:r>
              </a:p>
            </p:txBody>
          </p:sp>
          <p:pic>
            <p:nvPicPr>
              <p:cNvPr id="33" name="Picture 32">
                <a:extLst>
                  <a:ext uri="{FF2B5EF4-FFF2-40B4-BE49-F238E27FC236}">
                    <a16:creationId xmlns:a16="http://schemas.microsoft.com/office/drawing/2014/main" id="{840F257F-30F4-4221-AAE3-913F1FF201D3}"/>
                  </a:ext>
                </a:extLst>
              </p:cNvPr>
              <p:cNvPicPr>
                <a:picLocks noChangeAspect="1"/>
              </p:cNvPicPr>
              <p:nvPr/>
            </p:nvPicPr>
            <p:blipFill>
              <a:blip r:embed="rId3"/>
              <a:stretch>
                <a:fillRect/>
              </a:stretch>
            </p:blipFill>
            <p:spPr>
              <a:xfrm>
                <a:off x="8647564" y="4022916"/>
                <a:ext cx="285103" cy="227312"/>
              </a:xfrm>
              <a:prstGeom prst="rect">
                <a:avLst/>
              </a:prstGeom>
            </p:spPr>
          </p:pic>
          <p:pic>
            <p:nvPicPr>
              <p:cNvPr id="34" name="Picture 33">
                <a:extLst>
                  <a:ext uri="{FF2B5EF4-FFF2-40B4-BE49-F238E27FC236}">
                    <a16:creationId xmlns:a16="http://schemas.microsoft.com/office/drawing/2014/main" id="{4055F0BD-0171-4DE3-AAAB-A6D7A5B62F72}"/>
                  </a:ext>
                </a:extLst>
              </p:cNvPr>
              <p:cNvPicPr>
                <a:picLocks noChangeAspect="1"/>
              </p:cNvPicPr>
              <p:nvPr/>
            </p:nvPicPr>
            <p:blipFill>
              <a:blip r:embed="rId4"/>
              <a:stretch>
                <a:fillRect/>
              </a:stretch>
            </p:blipFill>
            <p:spPr>
              <a:xfrm>
                <a:off x="8648464" y="4454656"/>
                <a:ext cx="284203" cy="133918"/>
              </a:xfrm>
              <a:prstGeom prst="rect">
                <a:avLst/>
              </a:prstGeom>
            </p:spPr>
          </p:pic>
          <p:pic>
            <p:nvPicPr>
              <p:cNvPr id="35" name="Picture 34">
                <a:extLst>
                  <a:ext uri="{FF2B5EF4-FFF2-40B4-BE49-F238E27FC236}">
                    <a16:creationId xmlns:a16="http://schemas.microsoft.com/office/drawing/2014/main" id="{F66E15F2-5728-4059-8208-CE17B19E798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113" b="96887" l="1987" r="97682">
                            <a14:foregroundMark x1="13907" y1="32685" x2="23179" y2="17899"/>
                            <a14:foregroundMark x1="25497" y1="14397" x2="41391" y2="5058"/>
                            <a14:foregroundMark x1="41391" y1="5058" x2="57947" y2="3113"/>
                            <a14:foregroundMark x1="57947" y1="3113" x2="72517" y2="14008"/>
                            <a14:foregroundMark x1="72517" y1="14008" x2="73179" y2="14786"/>
                            <a14:foregroundMark x1="13576" y1="35409" x2="2980" y2="79377"/>
                            <a14:foregroundMark x1="77483" y1="20233" x2="96689" y2="60311"/>
                            <a14:foregroundMark x1="84106" y1="31907" x2="87748" y2="40467"/>
                            <a14:foregroundMark x1="32781" y1="88327" x2="71523" y2="80156"/>
                            <a14:foregroundMark x1="71523" y1="80156" x2="72185" y2="79377"/>
                            <a14:foregroundMark x1="1987" y1="73541" x2="6623" y2="56420"/>
                            <a14:foregroundMark x1="13907" y1="89494" x2="48013" y2="96109"/>
                            <a14:foregroundMark x1="48013" y1="96109" x2="82781" y2="91440"/>
                            <a14:foregroundMark x1="82781" y1="91440" x2="90397" y2="86381"/>
                            <a14:foregroundMark x1="88079" y1="90272" x2="97351" y2="73541"/>
                            <a14:foregroundMark x1="97351" y1="73541" x2="97020" y2="70039"/>
                            <a14:foregroundMark x1="92715" y1="86770" x2="96026" y2="82490"/>
                            <a14:foregroundMark x1="5629" y1="84825" x2="27152" y2="94553"/>
                            <a14:foregroundMark x1="36093" y1="97276" x2="48013" y2="97276"/>
                            <a14:foregroundMark x1="60596" y1="96498" x2="67219" y2="94942"/>
                            <a14:foregroundMark x1="56623" y1="55642" x2="57947" y2="62646"/>
                            <a14:foregroundMark x1="75828" y1="53307" x2="80132" y2="62646"/>
                            <a14:foregroundMark x1="97682" y1="65370" x2="97682" y2="67704"/>
                            <a14:backgroundMark x1="5960" y1="21401" x2="20530" y2="7393"/>
                            <a14:backgroundMark x1="84106" y1="6615" x2="96689" y2="21790"/>
                            <a14:backgroundMark x1="96689" y1="21790" x2="96689" y2="24514"/>
                            <a14:backgroundMark x1="92715" y1="94942" x2="98344" y2="90272"/>
                            <a14:backgroundMark x1="4636" y1="93385" x2="10596" y2="96498"/>
                          </a14:backgroundRemoval>
                        </a14:imgEffect>
                      </a14:imgLayer>
                    </a14:imgProps>
                  </a:ext>
                </a:extLst>
              </a:blip>
              <a:stretch>
                <a:fillRect/>
              </a:stretch>
            </p:blipFill>
            <p:spPr>
              <a:xfrm>
                <a:off x="8685340" y="4790415"/>
                <a:ext cx="209550" cy="178326"/>
              </a:xfrm>
              <a:prstGeom prst="rect">
                <a:avLst/>
              </a:prstGeom>
            </p:spPr>
          </p:pic>
          <p:pic>
            <p:nvPicPr>
              <p:cNvPr id="36" name="Picture 35">
                <a:extLst>
                  <a:ext uri="{FF2B5EF4-FFF2-40B4-BE49-F238E27FC236}">
                    <a16:creationId xmlns:a16="http://schemas.microsoft.com/office/drawing/2014/main" id="{E720632C-9190-46A2-ABB0-CB8B5F39256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124" b="97753" l="0" r="98140">
                            <a14:foregroundMark x1="4186" y1="4494" x2="3256" y2="89326"/>
                            <a14:foregroundMark x1="24186" y1="21910" x2="78605" y2="73034"/>
                            <a14:foregroundMark x1="78605" y1="73034" x2="89302" y2="93258"/>
                            <a14:foregroundMark x1="89302" y1="93258" x2="93023" y2="96629"/>
                            <a14:foregroundMark x1="57674" y1="12360" x2="91163" y2="12921"/>
                            <a14:foregroundMark x1="97674" y1="24719" x2="97209" y2="85955"/>
                            <a14:foregroundMark x1="97209" y1="85955" x2="97674" y2="87079"/>
                            <a14:foregroundMark x1="2326" y1="9551" x2="4186" y2="32022"/>
                            <a14:foregroundMark x1="4186" y1="32022" x2="1395" y2="30899"/>
                            <a14:foregroundMark x1="3256" y1="45506" x2="1860" y2="34270"/>
                            <a14:foregroundMark x1="1860" y1="34270" x2="2791" y2="32022"/>
                            <a14:foregroundMark x1="3256" y1="92135" x2="12093" y2="98315"/>
                            <a14:foregroundMark x1="12093" y1="98315" x2="41860" y2="99438"/>
                            <a14:foregroundMark x1="41860" y1="99438" x2="70233" y2="96067"/>
                            <a14:foregroundMark x1="70233" y1="96067" x2="77674" y2="96067"/>
                            <a14:foregroundMark x1="78605" y1="97753" x2="87907" y2="97753"/>
                            <a14:foregroundMark x1="87907" y1="97753" x2="95814" y2="92135"/>
                            <a14:foregroundMark x1="95814" y1="92135" x2="95814" y2="91573"/>
                            <a14:foregroundMark x1="11163" y1="1124" x2="49302" y2="2247"/>
                            <a14:foregroundMark x1="49302" y1="5618" x2="54419" y2="15730"/>
                            <a14:foregroundMark x1="93488" y1="15730" x2="98140" y2="21910"/>
                          </a14:backgroundRemoval>
                        </a14:imgEffect>
                      </a14:imgLayer>
                    </a14:imgProps>
                  </a:ext>
                </a:extLst>
              </a:blip>
              <a:stretch>
                <a:fillRect/>
              </a:stretch>
            </p:blipFill>
            <p:spPr>
              <a:xfrm>
                <a:off x="8685340" y="5224805"/>
                <a:ext cx="220170" cy="120713"/>
              </a:xfrm>
              <a:prstGeom prst="rect">
                <a:avLst/>
              </a:prstGeom>
            </p:spPr>
          </p:pic>
        </p:grpSp>
        <p:sp>
          <p:nvSpPr>
            <p:cNvPr id="40" name="Rectangle 39">
              <a:extLst>
                <a:ext uri="{FF2B5EF4-FFF2-40B4-BE49-F238E27FC236}">
                  <a16:creationId xmlns:a16="http://schemas.microsoft.com/office/drawing/2014/main" id="{A2DB3C6C-66C2-4408-9DF3-AB8611AD423D}"/>
                </a:ext>
              </a:extLst>
            </p:cNvPr>
            <p:cNvSpPr/>
            <p:nvPr/>
          </p:nvSpPr>
          <p:spPr>
            <a:xfrm>
              <a:off x="5781421" y="889716"/>
              <a:ext cx="2085975"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Storage Account</a:t>
              </a:r>
            </a:p>
          </p:txBody>
        </p:sp>
      </p:grpSp>
    </p:spTree>
    <p:extLst>
      <p:ext uri="{BB962C8B-B14F-4D97-AF65-F5344CB8AC3E}">
        <p14:creationId xmlns:p14="http://schemas.microsoft.com/office/powerpoint/2010/main" val="33734399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BAFC51B5-D5A6-419F-AF4B-E17D47A52CEA}"/>
              </a:ext>
            </a:extLst>
          </p:cNvPr>
          <p:cNvGrpSpPr/>
          <p:nvPr/>
        </p:nvGrpSpPr>
        <p:grpSpPr>
          <a:xfrm>
            <a:off x="158238" y="204019"/>
            <a:ext cx="6390191" cy="5753099"/>
            <a:chOff x="5153025" y="685800"/>
            <a:chExt cx="6390191" cy="5753099"/>
          </a:xfrm>
        </p:grpSpPr>
        <p:grpSp>
          <p:nvGrpSpPr>
            <p:cNvPr id="37" name="Group 36">
              <a:extLst>
                <a:ext uri="{FF2B5EF4-FFF2-40B4-BE49-F238E27FC236}">
                  <a16:creationId xmlns:a16="http://schemas.microsoft.com/office/drawing/2014/main" id="{97C47C4C-770E-4E26-8370-1CB1EE15544F}"/>
                </a:ext>
              </a:extLst>
            </p:cNvPr>
            <p:cNvGrpSpPr/>
            <p:nvPr/>
          </p:nvGrpSpPr>
          <p:grpSpPr>
            <a:xfrm>
              <a:off x="5153025" y="685800"/>
              <a:ext cx="6390191" cy="5753099"/>
              <a:chOff x="5602072" y="3237995"/>
              <a:chExt cx="3440962" cy="2301494"/>
            </a:xfrm>
          </p:grpSpPr>
          <p:pic>
            <p:nvPicPr>
              <p:cNvPr id="26" name="Picture 25">
                <a:extLst>
                  <a:ext uri="{FF2B5EF4-FFF2-40B4-BE49-F238E27FC236}">
                    <a16:creationId xmlns:a16="http://schemas.microsoft.com/office/drawing/2014/main" id="{03E4E212-448E-42E7-B76F-18AF6D643219}"/>
                  </a:ext>
                </a:extLst>
              </p:cNvPr>
              <p:cNvPicPr>
                <a:picLocks noChangeAspect="1"/>
              </p:cNvPicPr>
              <p:nvPr/>
            </p:nvPicPr>
            <p:blipFill>
              <a:blip r:embed="rId2"/>
              <a:stretch>
                <a:fillRect/>
              </a:stretch>
            </p:blipFill>
            <p:spPr>
              <a:xfrm>
                <a:off x="5602072" y="3237995"/>
                <a:ext cx="1800000" cy="2301494"/>
              </a:xfrm>
              <a:prstGeom prst="rect">
                <a:avLst/>
              </a:prstGeom>
            </p:spPr>
          </p:pic>
          <p:sp>
            <p:nvSpPr>
              <p:cNvPr id="27" name="Rectangle 26">
                <a:extLst>
                  <a:ext uri="{FF2B5EF4-FFF2-40B4-BE49-F238E27FC236}">
                    <a16:creationId xmlns:a16="http://schemas.microsoft.com/office/drawing/2014/main" id="{8DBADBF8-736C-4066-8560-AE9060135936}"/>
                  </a:ext>
                </a:extLst>
              </p:cNvPr>
              <p:cNvSpPr/>
              <p:nvPr/>
            </p:nvSpPr>
            <p:spPr>
              <a:xfrm>
                <a:off x="7471409" y="3629132"/>
                <a:ext cx="1571625" cy="29051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50000"/>
                        <a:lumOff val="50000"/>
                      </a:schemeClr>
                    </a:solidFill>
                  </a:rPr>
                  <a:t>// stg4ff432</a:t>
                </a:r>
              </a:p>
            </p:txBody>
          </p:sp>
          <p:sp>
            <p:nvSpPr>
              <p:cNvPr id="28" name="Rectangle 27">
                <a:extLst>
                  <a:ext uri="{FF2B5EF4-FFF2-40B4-BE49-F238E27FC236}">
                    <a16:creationId xmlns:a16="http://schemas.microsoft.com/office/drawing/2014/main" id="{FA8ACCEF-4F30-49C8-9639-F0D048A2F124}"/>
                  </a:ext>
                </a:extLst>
              </p:cNvPr>
              <p:cNvSpPr/>
              <p:nvPr/>
            </p:nvSpPr>
            <p:spPr>
              <a:xfrm>
                <a:off x="7471409" y="3998236"/>
                <a:ext cx="1571625" cy="29051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Ins="360000" rtlCol="0" anchor="ctr"/>
              <a:lstStyle/>
              <a:p>
                <a:r>
                  <a:rPr lang="en-GB" dirty="0"/>
                  <a:t>Table</a:t>
                </a:r>
              </a:p>
            </p:txBody>
          </p:sp>
          <p:sp>
            <p:nvSpPr>
              <p:cNvPr id="29" name="Rectangle 28">
                <a:extLst>
                  <a:ext uri="{FF2B5EF4-FFF2-40B4-BE49-F238E27FC236}">
                    <a16:creationId xmlns:a16="http://schemas.microsoft.com/office/drawing/2014/main" id="{A3DAC112-C34F-49CC-857C-6445EE570D7F}"/>
                  </a:ext>
                </a:extLst>
              </p:cNvPr>
              <p:cNvSpPr/>
              <p:nvPr/>
            </p:nvSpPr>
            <p:spPr>
              <a:xfrm>
                <a:off x="7471409" y="4376359"/>
                <a:ext cx="1571625" cy="29051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tlCol="0" anchor="ctr"/>
              <a:lstStyle/>
              <a:p>
                <a:r>
                  <a:rPr lang="en-GB" dirty="0"/>
                  <a:t>Queue</a:t>
                </a:r>
              </a:p>
            </p:txBody>
          </p:sp>
          <p:sp>
            <p:nvSpPr>
              <p:cNvPr id="30" name="Rectangle 29">
                <a:extLst>
                  <a:ext uri="{FF2B5EF4-FFF2-40B4-BE49-F238E27FC236}">
                    <a16:creationId xmlns:a16="http://schemas.microsoft.com/office/drawing/2014/main" id="{BEC1C78D-5156-4E17-86F0-65F5264FA8C2}"/>
                  </a:ext>
                </a:extLst>
              </p:cNvPr>
              <p:cNvSpPr/>
              <p:nvPr/>
            </p:nvSpPr>
            <p:spPr>
              <a:xfrm>
                <a:off x="7471409" y="4754482"/>
                <a:ext cx="1571625" cy="29051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tlCol="0" anchor="ctr"/>
              <a:lstStyle/>
              <a:p>
                <a:r>
                  <a:rPr lang="en-GB" dirty="0"/>
                  <a:t>Blob</a:t>
                </a:r>
              </a:p>
            </p:txBody>
          </p:sp>
          <p:sp>
            <p:nvSpPr>
              <p:cNvPr id="31" name="Rectangle 30">
                <a:extLst>
                  <a:ext uri="{FF2B5EF4-FFF2-40B4-BE49-F238E27FC236}">
                    <a16:creationId xmlns:a16="http://schemas.microsoft.com/office/drawing/2014/main" id="{ABC838A2-FA14-4561-8CA7-EB9CC6AD00E3}"/>
                  </a:ext>
                </a:extLst>
              </p:cNvPr>
              <p:cNvSpPr/>
              <p:nvPr/>
            </p:nvSpPr>
            <p:spPr>
              <a:xfrm>
                <a:off x="7471409" y="5139905"/>
                <a:ext cx="1571625" cy="29051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360000" rtlCol="0" anchor="ctr"/>
              <a:lstStyle/>
              <a:p>
                <a:r>
                  <a:rPr lang="en-GB" dirty="0"/>
                  <a:t>File</a:t>
                </a:r>
              </a:p>
            </p:txBody>
          </p:sp>
          <p:sp>
            <p:nvSpPr>
              <p:cNvPr id="32" name="Rectangle 31">
                <a:extLst>
                  <a:ext uri="{FF2B5EF4-FFF2-40B4-BE49-F238E27FC236}">
                    <a16:creationId xmlns:a16="http://schemas.microsoft.com/office/drawing/2014/main" id="{E8930198-5BAD-4DAD-8598-CD3DCCCB3A46}"/>
                  </a:ext>
                </a:extLst>
              </p:cNvPr>
              <p:cNvSpPr/>
              <p:nvPr/>
            </p:nvSpPr>
            <p:spPr>
              <a:xfrm>
                <a:off x="5716259" y="3629132"/>
                <a:ext cx="1571625" cy="29051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50000"/>
                        <a:lumOff val="50000"/>
                      </a:schemeClr>
                    </a:solidFill>
                  </a:rPr>
                  <a:t>// stg4ff432</a:t>
                </a:r>
              </a:p>
            </p:txBody>
          </p:sp>
          <p:pic>
            <p:nvPicPr>
              <p:cNvPr id="33" name="Picture 32">
                <a:extLst>
                  <a:ext uri="{FF2B5EF4-FFF2-40B4-BE49-F238E27FC236}">
                    <a16:creationId xmlns:a16="http://schemas.microsoft.com/office/drawing/2014/main" id="{840F257F-30F4-4221-AAE3-913F1FF201D3}"/>
                  </a:ext>
                </a:extLst>
              </p:cNvPr>
              <p:cNvPicPr>
                <a:picLocks noChangeAspect="1"/>
              </p:cNvPicPr>
              <p:nvPr/>
            </p:nvPicPr>
            <p:blipFill>
              <a:blip r:embed="rId3"/>
              <a:stretch>
                <a:fillRect/>
              </a:stretch>
            </p:blipFill>
            <p:spPr>
              <a:xfrm>
                <a:off x="8647564" y="4022916"/>
                <a:ext cx="285103" cy="227312"/>
              </a:xfrm>
              <a:prstGeom prst="rect">
                <a:avLst/>
              </a:prstGeom>
            </p:spPr>
          </p:pic>
          <p:pic>
            <p:nvPicPr>
              <p:cNvPr id="34" name="Picture 33">
                <a:extLst>
                  <a:ext uri="{FF2B5EF4-FFF2-40B4-BE49-F238E27FC236}">
                    <a16:creationId xmlns:a16="http://schemas.microsoft.com/office/drawing/2014/main" id="{4055F0BD-0171-4DE3-AAAB-A6D7A5B62F72}"/>
                  </a:ext>
                </a:extLst>
              </p:cNvPr>
              <p:cNvPicPr>
                <a:picLocks noChangeAspect="1"/>
              </p:cNvPicPr>
              <p:nvPr/>
            </p:nvPicPr>
            <p:blipFill>
              <a:blip r:embed="rId4"/>
              <a:stretch>
                <a:fillRect/>
              </a:stretch>
            </p:blipFill>
            <p:spPr>
              <a:xfrm>
                <a:off x="8648464" y="4454656"/>
                <a:ext cx="284203" cy="133918"/>
              </a:xfrm>
              <a:prstGeom prst="rect">
                <a:avLst/>
              </a:prstGeom>
            </p:spPr>
          </p:pic>
          <p:pic>
            <p:nvPicPr>
              <p:cNvPr id="35" name="Picture 34">
                <a:extLst>
                  <a:ext uri="{FF2B5EF4-FFF2-40B4-BE49-F238E27FC236}">
                    <a16:creationId xmlns:a16="http://schemas.microsoft.com/office/drawing/2014/main" id="{F66E15F2-5728-4059-8208-CE17B19E798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113" b="96887" l="1987" r="97682">
                            <a14:foregroundMark x1="13907" y1="32685" x2="23179" y2="17899"/>
                            <a14:foregroundMark x1="25497" y1="14397" x2="41391" y2="5058"/>
                            <a14:foregroundMark x1="41391" y1="5058" x2="57947" y2="3113"/>
                            <a14:foregroundMark x1="57947" y1="3113" x2="72517" y2="14008"/>
                            <a14:foregroundMark x1="72517" y1="14008" x2="73179" y2="14786"/>
                            <a14:foregroundMark x1="13576" y1="35409" x2="2980" y2="79377"/>
                            <a14:foregroundMark x1="77483" y1="20233" x2="96689" y2="60311"/>
                            <a14:foregroundMark x1="84106" y1="31907" x2="87748" y2="40467"/>
                            <a14:foregroundMark x1="32781" y1="88327" x2="71523" y2="80156"/>
                            <a14:foregroundMark x1="71523" y1="80156" x2="72185" y2="79377"/>
                            <a14:foregroundMark x1="1987" y1="73541" x2="6623" y2="56420"/>
                            <a14:foregroundMark x1="13907" y1="89494" x2="48013" y2="96109"/>
                            <a14:foregroundMark x1="48013" y1="96109" x2="82781" y2="91440"/>
                            <a14:foregroundMark x1="82781" y1="91440" x2="90397" y2="86381"/>
                            <a14:foregroundMark x1="88079" y1="90272" x2="97351" y2="73541"/>
                            <a14:foregroundMark x1="97351" y1="73541" x2="97020" y2="70039"/>
                            <a14:foregroundMark x1="92715" y1="86770" x2="96026" y2="82490"/>
                            <a14:foregroundMark x1="5629" y1="84825" x2="27152" y2="94553"/>
                            <a14:foregroundMark x1="36093" y1="97276" x2="48013" y2="97276"/>
                            <a14:foregroundMark x1="60596" y1="96498" x2="67219" y2="94942"/>
                            <a14:foregroundMark x1="56623" y1="55642" x2="57947" y2="62646"/>
                            <a14:foregroundMark x1="75828" y1="53307" x2="80132" y2="62646"/>
                            <a14:foregroundMark x1="97682" y1="65370" x2="97682" y2="67704"/>
                            <a14:backgroundMark x1="5960" y1="21401" x2="20530" y2="7393"/>
                            <a14:backgroundMark x1="84106" y1="6615" x2="96689" y2="21790"/>
                            <a14:backgroundMark x1="96689" y1="21790" x2="96689" y2="24514"/>
                            <a14:backgroundMark x1="92715" y1="94942" x2="98344" y2="90272"/>
                            <a14:backgroundMark x1="4636" y1="93385" x2="10596" y2="96498"/>
                          </a14:backgroundRemoval>
                        </a14:imgEffect>
                      </a14:imgLayer>
                    </a14:imgProps>
                  </a:ext>
                </a:extLst>
              </a:blip>
              <a:stretch>
                <a:fillRect/>
              </a:stretch>
            </p:blipFill>
            <p:spPr>
              <a:xfrm>
                <a:off x="8685340" y="4790415"/>
                <a:ext cx="209550" cy="178326"/>
              </a:xfrm>
              <a:prstGeom prst="rect">
                <a:avLst/>
              </a:prstGeom>
            </p:spPr>
          </p:pic>
          <p:pic>
            <p:nvPicPr>
              <p:cNvPr id="36" name="Picture 35">
                <a:extLst>
                  <a:ext uri="{FF2B5EF4-FFF2-40B4-BE49-F238E27FC236}">
                    <a16:creationId xmlns:a16="http://schemas.microsoft.com/office/drawing/2014/main" id="{E720632C-9190-46A2-ABB0-CB8B5F39256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124" b="97753" l="0" r="98140">
                            <a14:foregroundMark x1="4186" y1="4494" x2="3256" y2="89326"/>
                            <a14:foregroundMark x1="24186" y1="21910" x2="78605" y2="73034"/>
                            <a14:foregroundMark x1="78605" y1="73034" x2="89302" y2="93258"/>
                            <a14:foregroundMark x1="89302" y1="93258" x2="93023" y2="96629"/>
                            <a14:foregroundMark x1="57674" y1="12360" x2="91163" y2="12921"/>
                            <a14:foregroundMark x1="97674" y1="24719" x2="97209" y2="85955"/>
                            <a14:foregroundMark x1="97209" y1="85955" x2="97674" y2="87079"/>
                            <a14:foregroundMark x1="2326" y1="9551" x2="4186" y2="32022"/>
                            <a14:foregroundMark x1="4186" y1="32022" x2="1395" y2="30899"/>
                            <a14:foregroundMark x1="3256" y1="45506" x2="1860" y2="34270"/>
                            <a14:foregroundMark x1="1860" y1="34270" x2="2791" y2="32022"/>
                            <a14:foregroundMark x1="3256" y1="92135" x2="12093" y2="98315"/>
                            <a14:foregroundMark x1="12093" y1="98315" x2="41860" y2="99438"/>
                            <a14:foregroundMark x1="41860" y1="99438" x2="70233" y2="96067"/>
                            <a14:foregroundMark x1="70233" y1="96067" x2="77674" y2="96067"/>
                            <a14:foregroundMark x1="78605" y1="97753" x2="87907" y2="97753"/>
                            <a14:foregroundMark x1="87907" y1="97753" x2="95814" y2="92135"/>
                            <a14:foregroundMark x1="95814" y1="92135" x2="95814" y2="91573"/>
                            <a14:foregroundMark x1="11163" y1="1124" x2="49302" y2="2247"/>
                            <a14:foregroundMark x1="49302" y1="5618" x2="54419" y2="15730"/>
                            <a14:foregroundMark x1="93488" y1="15730" x2="98140" y2="21910"/>
                          </a14:backgroundRemoval>
                        </a14:imgEffect>
                      </a14:imgLayer>
                    </a14:imgProps>
                  </a:ext>
                </a:extLst>
              </a:blip>
              <a:stretch>
                <a:fillRect/>
              </a:stretch>
            </p:blipFill>
            <p:spPr>
              <a:xfrm>
                <a:off x="8685340" y="5224805"/>
                <a:ext cx="220170" cy="120713"/>
              </a:xfrm>
              <a:prstGeom prst="rect">
                <a:avLst/>
              </a:prstGeom>
            </p:spPr>
          </p:pic>
        </p:grpSp>
        <p:sp>
          <p:nvSpPr>
            <p:cNvPr id="40" name="Rectangle 39">
              <a:extLst>
                <a:ext uri="{FF2B5EF4-FFF2-40B4-BE49-F238E27FC236}">
                  <a16:creationId xmlns:a16="http://schemas.microsoft.com/office/drawing/2014/main" id="{A2DB3C6C-66C2-4408-9DF3-AB8611AD423D}"/>
                </a:ext>
              </a:extLst>
            </p:cNvPr>
            <p:cNvSpPr/>
            <p:nvPr/>
          </p:nvSpPr>
          <p:spPr>
            <a:xfrm>
              <a:off x="5781421" y="889716"/>
              <a:ext cx="2085975"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Storage Account</a:t>
              </a:r>
            </a:p>
          </p:txBody>
        </p:sp>
      </p:grpSp>
    </p:spTree>
    <p:extLst>
      <p:ext uri="{BB962C8B-B14F-4D97-AF65-F5344CB8AC3E}">
        <p14:creationId xmlns:p14="http://schemas.microsoft.com/office/powerpoint/2010/main" val="22487581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54555D1-ABE2-40AE-94B5-7D53628AABAD}"/>
              </a:ext>
            </a:extLst>
          </p:cNvPr>
          <p:cNvGrpSpPr/>
          <p:nvPr/>
        </p:nvGrpSpPr>
        <p:grpSpPr>
          <a:xfrm>
            <a:off x="201562" y="194186"/>
            <a:ext cx="4011563" cy="3106995"/>
            <a:chOff x="526027" y="322006"/>
            <a:chExt cx="4011563" cy="3106995"/>
          </a:xfrm>
        </p:grpSpPr>
        <p:pic>
          <p:nvPicPr>
            <p:cNvPr id="2050" name="Picture 2" descr="Image result for datacenter vector">
              <a:extLst>
                <a:ext uri="{FF2B5EF4-FFF2-40B4-BE49-F238E27FC236}">
                  <a16:creationId xmlns:a16="http://schemas.microsoft.com/office/drawing/2014/main" id="{325972C8-3A6E-477D-881D-6169D98131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4" t="9290" r="3204" b="9162"/>
            <a:stretch/>
          </p:blipFill>
          <p:spPr bwMode="auto">
            <a:xfrm>
              <a:off x="526027" y="322006"/>
              <a:ext cx="4011562" cy="31069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AE9A83-3EA3-4C53-9AF9-8BEA043FEEE3}"/>
                </a:ext>
              </a:extLst>
            </p:cNvPr>
            <p:cNvSpPr/>
            <p:nvPr/>
          </p:nvSpPr>
          <p:spPr>
            <a:xfrm>
              <a:off x="526028" y="322007"/>
              <a:ext cx="4011562" cy="31069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6" name="Group 5">
            <a:extLst>
              <a:ext uri="{FF2B5EF4-FFF2-40B4-BE49-F238E27FC236}">
                <a16:creationId xmlns:a16="http://schemas.microsoft.com/office/drawing/2014/main" id="{CFB47C89-3282-4447-949B-F786A8792EE0}"/>
              </a:ext>
            </a:extLst>
          </p:cNvPr>
          <p:cNvGrpSpPr/>
          <p:nvPr/>
        </p:nvGrpSpPr>
        <p:grpSpPr>
          <a:xfrm>
            <a:off x="4213124" y="194185"/>
            <a:ext cx="4011563" cy="3106995"/>
            <a:chOff x="526027" y="322006"/>
            <a:chExt cx="4011563" cy="3106995"/>
          </a:xfrm>
        </p:grpSpPr>
        <p:pic>
          <p:nvPicPr>
            <p:cNvPr id="7" name="Picture 2" descr="Image result for datacenter vector">
              <a:extLst>
                <a:ext uri="{FF2B5EF4-FFF2-40B4-BE49-F238E27FC236}">
                  <a16:creationId xmlns:a16="http://schemas.microsoft.com/office/drawing/2014/main" id="{D21F2857-77FF-43C8-9C2D-B3E3789278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4" t="9290" r="3204" b="9162"/>
            <a:stretch/>
          </p:blipFill>
          <p:spPr bwMode="auto">
            <a:xfrm>
              <a:off x="526027" y="322006"/>
              <a:ext cx="4011562" cy="310699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DA0E66D-3164-4D6B-8FCB-921912B06858}"/>
                </a:ext>
              </a:extLst>
            </p:cNvPr>
            <p:cNvSpPr/>
            <p:nvPr/>
          </p:nvSpPr>
          <p:spPr>
            <a:xfrm>
              <a:off x="526028" y="322007"/>
              <a:ext cx="4011562" cy="31069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9" name="Group 8">
            <a:extLst>
              <a:ext uri="{FF2B5EF4-FFF2-40B4-BE49-F238E27FC236}">
                <a16:creationId xmlns:a16="http://schemas.microsoft.com/office/drawing/2014/main" id="{C8FBDA4C-EEFE-49F9-A056-B0E0E900BD99}"/>
              </a:ext>
            </a:extLst>
          </p:cNvPr>
          <p:cNvGrpSpPr/>
          <p:nvPr/>
        </p:nvGrpSpPr>
        <p:grpSpPr>
          <a:xfrm>
            <a:off x="201562" y="3301179"/>
            <a:ext cx="4011563" cy="3106995"/>
            <a:chOff x="526027" y="322006"/>
            <a:chExt cx="4011563" cy="3106995"/>
          </a:xfrm>
        </p:grpSpPr>
        <p:pic>
          <p:nvPicPr>
            <p:cNvPr id="10" name="Picture 2" descr="Image result for datacenter vector">
              <a:extLst>
                <a:ext uri="{FF2B5EF4-FFF2-40B4-BE49-F238E27FC236}">
                  <a16:creationId xmlns:a16="http://schemas.microsoft.com/office/drawing/2014/main" id="{B6A9566D-F907-49E7-8454-553CAE4DCD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4" t="9290" r="3204" b="9162"/>
            <a:stretch/>
          </p:blipFill>
          <p:spPr bwMode="auto">
            <a:xfrm>
              <a:off x="526027" y="322006"/>
              <a:ext cx="4011562" cy="310699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A041033-96B4-4C2F-9B03-E2BB162D1DC7}"/>
                </a:ext>
              </a:extLst>
            </p:cNvPr>
            <p:cNvSpPr/>
            <p:nvPr/>
          </p:nvSpPr>
          <p:spPr>
            <a:xfrm>
              <a:off x="526028" y="322007"/>
              <a:ext cx="4011562" cy="31069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67C558DE-05D6-4D93-9221-96525623065A}"/>
              </a:ext>
            </a:extLst>
          </p:cNvPr>
          <p:cNvGrpSpPr/>
          <p:nvPr/>
        </p:nvGrpSpPr>
        <p:grpSpPr>
          <a:xfrm>
            <a:off x="4213123" y="3301179"/>
            <a:ext cx="4011563" cy="3106995"/>
            <a:chOff x="526027" y="322006"/>
            <a:chExt cx="4011563" cy="3106995"/>
          </a:xfrm>
        </p:grpSpPr>
        <p:pic>
          <p:nvPicPr>
            <p:cNvPr id="13" name="Picture 2" descr="Image result for datacenter vector">
              <a:extLst>
                <a:ext uri="{FF2B5EF4-FFF2-40B4-BE49-F238E27FC236}">
                  <a16:creationId xmlns:a16="http://schemas.microsoft.com/office/drawing/2014/main" id="{16443ABB-F18D-4F29-BD97-310779F15C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4" t="9290" r="3204" b="9162"/>
            <a:stretch/>
          </p:blipFill>
          <p:spPr bwMode="auto">
            <a:xfrm>
              <a:off x="526027" y="322006"/>
              <a:ext cx="4011562" cy="310699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192357D-6D4C-4D51-961D-38BE8E16C5CB}"/>
                </a:ext>
              </a:extLst>
            </p:cNvPr>
            <p:cNvSpPr/>
            <p:nvPr/>
          </p:nvSpPr>
          <p:spPr>
            <a:xfrm>
              <a:off x="526028" y="322007"/>
              <a:ext cx="4011562" cy="31069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41094626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DC3CB52-1F54-4801-A84A-D927501E1849}"/>
              </a:ext>
            </a:extLst>
          </p:cNvPr>
          <p:cNvGrpSpPr/>
          <p:nvPr/>
        </p:nvGrpSpPr>
        <p:grpSpPr>
          <a:xfrm rot="16200000">
            <a:off x="9788680" y="-243320"/>
            <a:ext cx="2160000" cy="2646641"/>
            <a:chOff x="3070383" y="131252"/>
            <a:chExt cx="2160000" cy="2646641"/>
          </a:xfrm>
        </p:grpSpPr>
        <p:pic>
          <p:nvPicPr>
            <p:cNvPr id="4" name="Picture 2" descr="Image result for azure resource group">
              <a:extLst>
                <a:ext uri="{FF2B5EF4-FFF2-40B4-BE49-F238E27FC236}">
                  <a16:creationId xmlns:a16="http://schemas.microsoft.com/office/drawing/2014/main" id="{0939F037-0091-479D-82EB-68CF25BE0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7358" y="131252"/>
              <a:ext cx="2146050" cy="216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F6FF4A7-8B61-43A6-A989-032843DD072B}"/>
                </a:ext>
              </a:extLst>
            </p:cNvPr>
            <p:cNvSpPr/>
            <p:nvPr/>
          </p:nvSpPr>
          <p:spPr>
            <a:xfrm>
              <a:off x="3208537" y="2343462"/>
              <a:ext cx="1883692"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Resource Group</a:t>
              </a:r>
            </a:p>
          </p:txBody>
        </p:sp>
        <p:sp>
          <p:nvSpPr>
            <p:cNvPr id="6" name="Rectangle 5">
              <a:extLst>
                <a:ext uri="{FF2B5EF4-FFF2-40B4-BE49-F238E27FC236}">
                  <a16:creationId xmlns:a16="http://schemas.microsoft.com/office/drawing/2014/main" id="{C490D41B-590A-4649-978C-23DFCC634F5E}"/>
                </a:ext>
              </a:extLst>
            </p:cNvPr>
            <p:cNvSpPr/>
            <p:nvPr/>
          </p:nvSpPr>
          <p:spPr>
            <a:xfrm>
              <a:off x="3070383" y="257893"/>
              <a:ext cx="2160000" cy="25200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38823516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91A5333-0C96-4A50-8F2C-227A56AA13D4}"/>
              </a:ext>
            </a:extLst>
          </p:cNvPr>
          <p:cNvGrpSpPr/>
          <p:nvPr/>
        </p:nvGrpSpPr>
        <p:grpSpPr>
          <a:xfrm>
            <a:off x="102094" y="129900"/>
            <a:ext cx="2880000" cy="2880000"/>
            <a:chOff x="102094" y="129900"/>
            <a:chExt cx="2880000" cy="2880000"/>
          </a:xfrm>
        </p:grpSpPr>
        <p:pic>
          <p:nvPicPr>
            <p:cNvPr id="4" name="Picture 2" descr="Image result for event hub">
              <a:extLst>
                <a:ext uri="{FF2B5EF4-FFF2-40B4-BE49-F238E27FC236}">
                  <a16:creationId xmlns:a16="http://schemas.microsoft.com/office/drawing/2014/main" id="{2A5FB44D-B6FA-460F-8A5D-6EBECE156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288" y="379275"/>
              <a:ext cx="1903464" cy="190346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1273F3D-C289-4E86-92BD-CB19CF07EF1B}"/>
                </a:ext>
              </a:extLst>
            </p:cNvPr>
            <p:cNvSpPr/>
            <p:nvPr/>
          </p:nvSpPr>
          <p:spPr>
            <a:xfrm>
              <a:off x="102094" y="129900"/>
              <a:ext cx="2880000" cy="288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ADA6C7F1-4514-4C70-BEDE-29CB64F32285}"/>
                </a:ext>
              </a:extLst>
            </p:cNvPr>
            <p:cNvSpPr/>
            <p:nvPr/>
          </p:nvSpPr>
          <p:spPr>
            <a:xfrm>
              <a:off x="479288" y="2446264"/>
              <a:ext cx="1883692"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Event Hub</a:t>
              </a:r>
              <a:endParaRPr lang="en-US" sz="2000" b="0" cap="none" spc="0" dirty="0">
                <a:ln w="0"/>
                <a:solidFill>
                  <a:schemeClr val="tx1"/>
                </a:solidFill>
                <a:effectLst>
                  <a:outerShdw blurRad="38100" dist="19050" dir="2700000" algn="tl" rotWithShape="0">
                    <a:schemeClr val="dk1">
                      <a:alpha val="40000"/>
                    </a:schemeClr>
                  </a:outerShdw>
                </a:effectLst>
              </a:endParaRPr>
            </a:p>
          </p:txBody>
        </p:sp>
      </p:grpSp>
      <p:grpSp>
        <p:nvGrpSpPr>
          <p:cNvPr id="9" name="Group 8">
            <a:extLst>
              <a:ext uri="{FF2B5EF4-FFF2-40B4-BE49-F238E27FC236}">
                <a16:creationId xmlns:a16="http://schemas.microsoft.com/office/drawing/2014/main" id="{5083BF02-2654-4C8B-A265-79D8E7F8730D}"/>
              </a:ext>
            </a:extLst>
          </p:cNvPr>
          <p:cNvGrpSpPr/>
          <p:nvPr/>
        </p:nvGrpSpPr>
        <p:grpSpPr>
          <a:xfrm>
            <a:off x="2982094" y="129900"/>
            <a:ext cx="2880000" cy="2880000"/>
            <a:chOff x="2982094" y="129900"/>
            <a:chExt cx="2880000" cy="2880000"/>
          </a:xfrm>
        </p:grpSpPr>
        <p:pic>
          <p:nvPicPr>
            <p:cNvPr id="3" name="Picture 2" descr="https://azurecomcdn.azureedge.net/mediahandler/acomblog/media/Default/blog/fd7cc81b-8f38-472b-b7b8-6c8da0057a89.png">
              <a:extLst>
                <a:ext uri="{FF2B5EF4-FFF2-40B4-BE49-F238E27FC236}">
                  <a16:creationId xmlns:a16="http://schemas.microsoft.com/office/drawing/2014/main" id="{DF0A3121-BD02-4178-BF8F-AA026D0E7E2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5910" y1="33737" x2="57223" y2="34343"/>
                          <a14:foregroundMark x1="52345" y1="22626" x2="52158" y2="32525"/>
                        </a14:backgroundRemoval>
                      </a14:imgEffect>
                    </a14:imgLayer>
                  </a14:imgProps>
                </a:ext>
                <a:ext uri="{28A0092B-C50C-407E-A947-70E740481C1C}">
                  <a14:useLocalDpi xmlns:a14="http://schemas.microsoft.com/office/drawing/2010/main" val="0"/>
                </a:ext>
              </a:extLst>
            </a:blip>
            <a:srcRect l="50671" t="19123" r="27645" b="62249"/>
            <a:stretch/>
          </p:blipFill>
          <p:spPr bwMode="auto">
            <a:xfrm>
              <a:off x="3359288" y="503398"/>
              <a:ext cx="2230267" cy="177934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9F12DF5-895D-4123-AC5E-FB5C1B4141E9}"/>
                </a:ext>
              </a:extLst>
            </p:cNvPr>
            <p:cNvSpPr/>
            <p:nvPr/>
          </p:nvSpPr>
          <p:spPr>
            <a:xfrm>
              <a:off x="2982094" y="129900"/>
              <a:ext cx="2880000" cy="288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1844B695-2722-49C2-924E-F87C6CFA3535}"/>
                </a:ext>
              </a:extLst>
            </p:cNvPr>
            <p:cNvSpPr/>
            <p:nvPr/>
          </p:nvSpPr>
          <p:spPr>
            <a:xfrm>
              <a:off x="3480248" y="2414799"/>
              <a:ext cx="1883692"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Container</a:t>
              </a:r>
              <a:endParaRPr lang="en-US" sz="2000" b="0" cap="none" spc="0" dirty="0">
                <a:ln w="0"/>
                <a:solidFill>
                  <a:schemeClr val="tx1"/>
                </a:solidFill>
                <a:effectLst>
                  <a:outerShdw blurRad="38100" dist="19050" dir="2700000" algn="tl" rotWithShape="0">
                    <a:schemeClr val="dk1">
                      <a:alpha val="40000"/>
                    </a:schemeClr>
                  </a:outerShdw>
                </a:effectLst>
              </a:endParaRPr>
            </a:p>
          </p:txBody>
        </p:sp>
      </p:grpSp>
      <p:grpSp>
        <p:nvGrpSpPr>
          <p:cNvPr id="20" name="Group 19">
            <a:extLst>
              <a:ext uri="{FF2B5EF4-FFF2-40B4-BE49-F238E27FC236}">
                <a16:creationId xmlns:a16="http://schemas.microsoft.com/office/drawing/2014/main" id="{1A951B04-FCE1-49AC-8E39-7F7AEB015BFE}"/>
              </a:ext>
            </a:extLst>
          </p:cNvPr>
          <p:cNvGrpSpPr/>
          <p:nvPr/>
        </p:nvGrpSpPr>
        <p:grpSpPr>
          <a:xfrm>
            <a:off x="5863311" y="129900"/>
            <a:ext cx="2880000" cy="2880000"/>
            <a:chOff x="5863311" y="129900"/>
            <a:chExt cx="2880000" cy="2880000"/>
          </a:xfrm>
        </p:grpSpPr>
        <p:pic>
          <p:nvPicPr>
            <p:cNvPr id="5" name="Picture 2" descr="Image result for data lake azure">
              <a:extLst>
                <a:ext uri="{FF2B5EF4-FFF2-40B4-BE49-F238E27FC236}">
                  <a16:creationId xmlns:a16="http://schemas.microsoft.com/office/drawing/2014/main" id="{1643FEA3-B3C6-4769-959D-8979B5D0AF4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907" r="29960"/>
            <a:stretch/>
          </p:blipFill>
          <p:spPr bwMode="auto">
            <a:xfrm>
              <a:off x="6590471" y="379275"/>
              <a:ext cx="1425679" cy="186503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F4295B2-480F-47EC-80C4-714BD9407736}"/>
                </a:ext>
              </a:extLst>
            </p:cNvPr>
            <p:cNvSpPr/>
            <p:nvPr/>
          </p:nvSpPr>
          <p:spPr>
            <a:xfrm>
              <a:off x="5863311" y="129900"/>
              <a:ext cx="2880000" cy="288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54EABBD4-844B-4721-BCFA-9DFBC0BD3E4F}"/>
                </a:ext>
              </a:extLst>
            </p:cNvPr>
            <p:cNvSpPr/>
            <p:nvPr/>
          </p:nvSpPr>
          <p:spPr>
            <a:xfrm>
              <a:off x="6361464" y="2454128"/>
              <a:ext cx="1883692"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Data Lake</a:t>
              </a:r>
              <a:endParaRPr lang="en-US" sz="2000" b="0" cap="none" spc="0" dirty="0">
                <a:ln w="0"/>
                <a:solidFill>
                  <a:schemeClr val="tx1"/>
                </a:solidFill>
                <a:effectLst>
                  <a:outerShdw blurRad="38100" dist="19050" dir="2700000" algn="tl" rotWithShape="0">
                    <a:schemeClr val="dk1">
                      <a:alpha val="40000"/>
                    </a:schemeClr>
                  </a:outerShdw>
                </a:effectLst>
              </a:endParaRPr>
            </a:p>
          </p:txBody>
        </p:sp>
      </p:grpSp>
      <p:grpSp>
        <p:nvGrpSpPr>
          <p:cNvPr id="27" name="Group 26">
            <a:extLst>
              <a:ext uri="{FF2B5EF4-FFF2-40B4-BE49-F238E27FC236}">
                <a16:creationId xmlns:a16="http://schemas.microsoft.com/office/drawing/2014/main" id="{B977CB6A-0E57-4FAC-B918-08B0B8E59CD6}"/>
              </a:ext>
            </a:extLst>
          </p:cNvPr>
          <p:cNvGrpSpPr/>
          <p:nvPr/>
        </p:nvGrpSpPr>
        <p:grpSpPr>
          <a:xfrm>
            <a:off x="100877" y="3009899"/>
            <a:ext cx="2880000" cy="2880000"/>
            <a:chOff x="100877" y="3009899"/>
            <a:chExt cx="2880000" cy="2880000"/>
          </a:xfrm>
        </p:grpSpPr>
        <p:pic>
          <p:nvPicPr>
            <p:cNvPr id="14" name="Picture 13">
              <a:extLst>
                <a:ext uri="{FF2B5EF4-FFF2-40B4-BE49-F238E27FC236}">
                  <a16:creationId xmlns:a16="http://schemas.microsoft.com/office/drawing/2014/main" id="{AB50C65B-0DA0-4654-8A57-F311D92684FA}"/>
                </a:ext>
              </a:extLst>
            </p:cNvPr>
            <p:cNvPicPr>
              <a:picLocks noChangeAspect="1"/>
            </p:cNvPicPr>
            <p:nvPr/>
          </p:nvPicPr>
          <p:blipFill>
            <a:blip r:embed="rId6"/>
            <a:stretch>
              <a:fillRect/>
            </a:stretch>
          </p:blipFill>
          <p:spPr>
            <a:xfrm>
              <a:off x="682393" y="3429000"/>
              <a:ext cx="1716967" cy="1704517"/>
            </a:xfrm>
            <a:prstGeom prst="rect">
              <a:avLst/>
            </a:prstGeom>
          </p:spPr>
        </p:pic>
        <p:sp>
          <p:nvSpPr>
            <p:cNvPr id="15" name="Rectangle 14">
              <a:extLst>
                <a:ext uri="{FF2B5EF4-FFF2-40B4-BE49-F238E27FC236}">
                  <a16:creationId xmlns:a16="http://schemas.microsoft.com/office/drawing/2014/main" id="{986E4139-9948-44CE-A260-A156AA22FA33}"/>
                </a:ext>
              </a:extLst>
            </p:cNvPr>
            <p:cNvSpPr/>
            <p:nvPr/>
          </p:nvSpPr>
          <p:spPr>
            <a:xfrm>
              <a:off x="100877" y="3009899"/>
              <a:ext cx="2880000" cy="288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B80C3C3-F483-4786-B6C7-BFCAA6CA79AD}"/>
                </a:ext>
              </a:extLst>
            </p:cNvPr>
            <p:cNvSpPr/>
            <p:nvPr/>
          </p:nvSpPr>
          <p:spPr>
            <a:xfrm>
              <a:off x="599030" y="5311653"/>
              <a:ext cx="1883692"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Service Bus</a:t>
              </a:r>
              <a:endParaRPr lang="en-US" sz="2000" b="0" cap="none" spc="0" dirty="0">
                <a:ln w="0"/>
                <a:solidFill>
                  <a:schemeClr val="tx1"/>
                </a:solidFill>
                <a:effectLst>
                  <a:outerShdw blurRad="38100" dist="19050" dir="2700000" algn="tl" rotWithShape="0">
                    <a:schemeClr val="dk1">
                      <a:alpha val="40000"/>
                    </a:schemeClr>
                  </a:outerShdw>
                </a:effectLst>
              </a:endParaRPr>
            </a:p>
          </p:txBody>
        </p:sp>
      </p:grpSp>
      <p:grpSp>
        <p:nvGrpSpPr>
          <p:cNvPr id="28" name="Group 27">
            <a:extLst>
              <a:ext uri="{FF2B5EF4-FFF2-40B4-BE49-F238E27FC236}">
                <a16:creationId xmlns:a16="http://schemas.microsoft.com/office/drawing/2014/main" id="{B7293238-24D9-4F06-ACC0-DE802346DF5E}"/>
              </a:ext>
            </a:extLst>
          </p:cNvPr>
          <p:cNvGrpSpPr/>
          <p:nvPr/>
        </p:nvGrpSpPr>
        <p:grpSpPr>
          <a:xfrm>
            <a:off x="2982094" y="3009899"/>
            <a:ext cx="2880000" cy="2880000"/>
            <a:chOff x="2982094" y="3009899"/>
            <a:chExt cx="2880000" cy="2880000"/>
          </a:xfrm>
        </p:grpSpPr>
        <p:pic>
          <p:nvPicPr>
            <p:cNvPr id="17" name="Picture 6" descr="Image result for azure sql">
              <a:extLst>
                <a:ext uri="{FF2B5EF4-FFF2-40B4-BE49-F238E27FC236}">
                  <a16:creationId xmlns:a16="http://schemas.microsoft.com/office/drawing/2014/main" id="{6446DB4D-AE54-42CA-846F-52518F52CD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2575" y="3370006"/>
              <a:ext cx="1883691" cy="188369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8DE5453-D1A7-43CD-A0EE-B3FEA6FA494E}"/>
                </a:ext>
              </a:extLst>
            </p:cNvPr>
            <p:cNvSpPr/>
            <p:nvPr/>
          </p:nvSpPr>
          <p:spPr>
            <a:xfrm>
              <a:off x="2982094" y="3009899"/>
              <a:ext cx="2880000" cy="288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0950086E-8E15-4BF6-AA9A-34F574FA029E}"/>
                </a:ext>
              </a:extLst>
            </p:cNvPr>
            <p:cNvSpPr/>
            <p:nvPr/>
          </p:nvSpPr>
          <p:spPr>
            <a:xfrm>
              <a:off x="3479030" y="5311653"/>
              <a:ext cx="1883692"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Azure SQL</a:t>
              </a:r>
              <a:endParaRPr lang="en-US" sz="2000" b="0" cap="none" spc="0" dirty="0">
                <a:ln w="0"/>
                <a:solidFill>
                  <a:schemeClr val="tx1"/>
                </a:solidFill>
                <a:effectLst>
                  <a:outerShdw blurRad="38100" dist="19050" dir="2700000" algn="tl" rotWithShape="0">
                    <a:schemeClr val="dk1">
                      <a:alpha val="40000"/>
                    </a:schemeClr>
                  </a:outerShdw>
                </a:effectLst>
              </a:endParaRPr>
            </a:p>
          </p:txBody>
        </p:sp>
      </p:grpSp>
      <p:grpSp>
        <p:nvGrpSpPr>
          <p:cNvPr id="29" name="Group 28">
            <a:extLst>
              <a:ext uri="{FF2B5EF4-FFF2-40B4-BE49-F238E27FC236}">
                <a16:creationId xmlns:a16="http://schemas.microsoft.com/office/drawing/2014/main" id="{7D792A2B-404D-4544-A303-CB5325A67A39}"/>
              </a:ext>
            </a:extLst>
          </p:cNvPr>
          <p:cNvGrpSpPr/>
          <p:nvPr/>
        </p:nvGrpSpPr>
        <p:grpSpPr>
          <a:xfrm>
            <a:off x="5863310" y="3009899"/>
            <a:ext cx="2880000" cy="2880000"/>
            <a:chOff x="5863310" y="3009899"/>
            <a:chExt cx="2880000" cy="2880000"/>
          </a:xfrm>
        </p:grpSpPr>
        <p:sp>
          <p:nvSpPr>
            <p:cNvPr id="22" name="Rectangle 21">
              <a:extLst>
                <a:ext uri="{FF2B5EF4-FFF2-40B4-BE49-F238E27FC236}">
                  <a16:creationId xmlns:a16="http://schemas.microsoft.com/office/drawing/2014/main" id="{9C2005BE-B167-4696-96EC-D582EE048B4F}"/>
                </a:ext>
              </a:extLst>
            </p:cNvPr>
            <p:cNvSpPr/>
            <p:nvPr/>
          </p:nvSpPr>
          <p:spPr>
            <a:xfrm>
              <a:off x="6484974" y="5314852"/>
              <a:ext cx="1636672"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Cosmos DB</a:t>
              </a:r>
            </a:p>
          </p:txBody>
        </p:sp>
        <p:pic>
          <p:nvPicPr>
            <p:cNvPr id="23" name="Picture 4" descr="Image result for cosmos db">
              <a:extLst>
                <a:ext uri="{FF2B5EF4-FFF2-40B4-BE49-F238E27FC236}">
                  <a16:creationId xmlns:a16="http://schemas.microsoft.com/office/drawing/2014/main" id="{9377F601-6AB8-4022-91C0-90F17CC6778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7262" r="19333"/>
            <a:stretch/>
          </p:blipFill>
          <p:spPr bwMode="auto">
            <a:xfrm>
              <a:off x="6223310" y="3389959"/>
              <a:ext cx="2160000" cy="1788507"/>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90A5494E-D9AA-49F7-AD1D-91AB25E07065}"/>
                </a:ext>
              </a:extLst>
            </p:cNvPr>
            <p:cNvSpPr/>
            <p:nvPr/>
          </p:nvSpPr>
          <p:spPr>
            <a:xfrm>
              <a:off x="5863310" y="3009899"/>
              <a:ext cx="2880000" cy="288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 name="Group 20">
            <a:extLst>
              <a:ext uri="{FF2B5EF4-FFF2-40B4-BE49-F238E27FC236}">
                <a16:creationId xmlns:a16="http://schemas.microsoft.com/office/drawing/2014/main" id="{8498BCD1-BA54-4243-B4F3-4F6D564F272C}"/>
              </a:ext>
            </a:extLst>
          </p:cNvPr>
          <p:cNvGrpSpPr/>
          <p:nvPr/>
        </p:nvGrpSpPr>
        <p:grpSpPr>
          <a:xfrm>
            <a:off x="8742094" y="129899"/>
            <a:ext cx="2880000" cy="2880000"/>
            <a:chOff x="8742094" y="129899"/>
            <a:chExt cx="2880000" cy="2880000"/>
          </a:xfrm>
        </p:grpSpPr>
        <p:sp>
          <p:nvSpPr>
            <p:cNvPr id="25" name="Rectangle 24">
              <a:extLst>
                <a:ext uri="{FF2B5EF4-FFF2-40B4-BE49-F238E27FC236}">
                  <a16:creationId xmlns:a16="http://schemas.microsoft.com/office/drawing/2014/main" id="{AF05390B-8A0C-4EB1-8E34-ABBD84B5FB4A}"/>
                </a:ext>
              </a:extLst>
            </p:cNvPr>
            <p:cNvSpPr/>
            <p:nvPr/>
          </p:nvSpPr>
          <p:spPr>
            <a:xfrm>
              <a:off x="8742094" y="129899"/>
              <a:ext cx="2880000" cy="288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458F0F87-ED29-4109-BB86-C5DC498E4A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77962" y="503398"/>
              <a:ext cx="1827273" cy="1827273"/>
            </a:xfrm>
            <a:prstGeom prst="rect">
              <a:avLst/>
            </a:prstGeom>
          </p:spPr>
        </p:pic>
        <p:sp>
          <p:nvSpPr>
            <p:cNvPr id="26" name="Rectangle 25">
              <a:extLst>
                <a:ext uri="{FF2B5EF4-FFF2-40B4-BE49-F238E27FC236}">
                  <a16:creationId xmlns:a16="http://schemas.microsoft.com/office/drawing/2014/main" id="{99B8AAAB-BB25-4174-83A5-6D07D613BCC8}"/>
                </a:ext>
              </a:extLst>
            </p:cNvPr>
            <p:cNvSpPr/>
            <p:nvPr/>
          </p:nvSpPr>
          <p:spPr>
            <a:xfrm>
              <a:off x="9277962" y="2470230"/>
              <a:ext cx="1883692"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Event Grid</a:t>
              </a:r>
              <a:endParaRPr lang="en-US" sz="20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8592131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10565</TotalTime>
  <Words>5581</Words>
  <Application>Microsoft Office PowerPoint</Application>
  <PresentationFormat>Widescreen</PresentationFormat>
  <Paragraphs>916</Paragraphs>
  <Slides>99</Slides>
  <Notes>55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99</vt:i4>
      </vt:variant>
    </vt:vector>
  </HeadingPairs>
  <TitlesOfParts>
    <vt:vector size="104" baseType="lpstr">
      <vt:lpstr>Arial</vt:lpstr>
      <vt:lpstr>Calibri</vt:lpstr>
      <vt:lpstr>Calibri Light</vt:lpstr>
      <vt:lpstr>Lucida Handwriting</vt:lpstr>
      <vt:lpstr>Office Theme</vt:lpstr>
      <vt:lpstr>Azure for “Normal” People</vt:lpstr>
      <vt:lpstr>PowerPoint Presentation</vt:lpstr>
      <vt:lpstr>Change</vt:lpstr>
      <vt:lpstr>The Cloud</vt:lpstr>
      <vt:lpstr>PowerPoint Presentation</vt:lpstr>
      <vt:lpstr>PowerPoint Presentation</vt:lpstr>
      <vt:lpstr>OMG we sold something!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They want 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now we have a system that gives heights of residential buildings</vt:lpstr>
      <vt:lpstr>PowerPoint Presentation</vt:lpstr>
      <vt:lpstr>PowerPoint Presentation</vt:lpstr>
      <vt:lpstr>They want even more</vt:lpstr>
      <vt:lpstr>PowerPoint Presentation</vt:lpstr>
      <vt:lpstr>PowerPoint Presentation</vt:lpstr>
      <vt:lpstr>PowerPoint Presentation</vt:lpstr>
      <vt:lpstr>PowerPoint Presentation</vt:lpstr>
      <vt:lpstr>PowerPoint Presentation</vt:lpstr>
      <vt:lpstr>Done!</vt:lpstr>
      <vt:lpstr>PowerPoint Presentation</vt:lpstr>
      <vt:lpstr>Breaking News!!!!! Again! OS’ new service is even more awesome!</vt:lpstr>
      <vt:lpstr>Done!</vt:lpstr>
      <vt:lpstr>Storage things</vt:lpstr>
      <vt:lpstr>PowerPoint Presentation</vt:lpstr>
      <vt:lpstr>PowerPoint Presentation</vt:lpstr>
      <vt:lpstr>PowerPoint Presentation</vt:lpstr>
      <vt:lpstr>Execution Environments</vt:lpstr>
      <vt:lpstr>PowerPoint Presentation</vt:lpstr>
      <vt:lpstr>PowerPoint Presentation</vt:lpstr>
      <vt:lpstr>Messaging things</vt:lpstr>
      <vt:lpstr>PowerPoint Presentation</vt:lpstr>
      <vt:lpstr>PowerPoint Presentation</vt:lpstr>
      <vt:lpstr>What’s my takeaway?</vt:lpstr>
      <vt:lpstr>Your developers need you!</vt:lpstr>
      <vt:lpstr>Common Engineering</vt:lpstr>
      <vt:lpstr>PowerPoint Presentation</vt:lpstr>
      <vt:lpstr>The end : )  What questions do you have?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for “Normal” People</dc:title>
  <dc:creator>Teresa Binks</dc:creator>
  <cp:lastModifiedBy>Teresa Binks</cp:lastModifiedBy>
  <cp:revision>116</cp:revision>
  <cp:lastPrinted>2019-04-02T15:58:58Z</cp:lastPrinted>
  <dcterms:created xsi:type="dcterms:W3CDTF">2018-10-02T10:24:30Z</dcterms:created>
  <dcterms:modified xsi:type="dcterms:W3CDTF">2019-06-17T12:58:01Z</dcterms:modified>
</cp:coreProperties>
</file>